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ora" panose="020B0604020202020204" charset="0"/>
      <p:regular r:id="rId35"/>
      <p:bold r:id="rId36"/>
      <p:italic r:id="rId37"/>
      <p:boldItalic r:id="rId38"/>
    </p:embeddedFont>
    <p:embeddedFont>
      <p:font typeface="Oswald Medium" panose="00000600000000000000" pitchFamily="50" charset="0"/>
      <p:regular r:id="rId39"/>
      <p:bold r:id="rId40"/>
    </p:embeddedFont>
    <p:embeddedFont>
      <p:font typeface="Quattrocento Sans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885033-0470-4481-B2E9-2E505685DDAF}">
  <a:tblStyle styleId="{08885033-0470-4481-B2E9-2E505685D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469af834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469af834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9af8341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9af8341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69af8341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69af8341_7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9af8341_4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9af8341_4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69af8341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69af8341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206c3cb3_27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206c3cb3_27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69af8341_4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69af8341_4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69af8341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69af8341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69af8341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69af8341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69af8341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69af8341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69af8341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69af8341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69af8341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69af8341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69af8341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69af8341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rgbClr val="FFCD00"/>
                </a:highlight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rgbClr val="FFCD00"/>
                </a:highlight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3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cxnSp>
        <p:nvCxnSpPr>
          <p:cNvPr id="18" name="Google Shape;18;p3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cxnSp>
        <p:nvCxnSpPr>
          <p:cNvPr id="31" name="Google Shape;31;p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7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8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53;p8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slidemodel.com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rgbClr val="FFFFFF"/>
                </a:solidFill>
                <a:highlight>
                  <a:srgbClr val="E2463E"/>
                </a:highlight>
                <a:latin typeface="Oswald Medium"/>
                <a:ea typeface="Oswald Medium"/>
                <a:cs typeface="Oswald Medium"/>
                <a:sym typeface="Oswald Medium"/>
              </a:rPr>
              <a:t>MOVIEVERSE</a:t>
            </a:r>
            <a:endParaRPr sz="4800" b="0" dirty="0">
              <a:solidFill>
                <a:srgbClr val="FFFFFF"/>
              </a:solidFill>
              <a:highlight>
                <a:srgbClr val="E2463E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4294967295"/>
          </p:nvPr>
        </p:nvSpPr>
        <p:spPr>
          <a:xfrm>
            <a:off x="1951575" y="38687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Daniel Fernandes (a78377)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Helena Poleri (a78633)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Mariana Miranda (a77782)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Nuno Faria (a79742)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3" name="Google Shape;73;p12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3">
            <a:alphaModFix/>
          </a:blip>
          <a:srcRect r="28346" b="46734"/>
          <a:stretch/>
        </p:blipFill>
        <p:spPr>
          <a:xfrm>
            <a:off x="3702202" y="688890"/>
            <a:ext cx="1864351" cy="19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375" y="1150525"/>
            <a:ext cx="4923101" cy="81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427914A5-4516-4A1D-A7C6-ABDFD00F7D03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- Movie Details</a:t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6296E-6 L 0.00122 -0.75956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451" y="1126000"/>
            <a:ext cx="4933500" cy="5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F68777BF-5F64-4B3D-87D9-FA75B8AEBA89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- Actor Details</a:t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0069 -0.104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Questões?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Daniel Fernandes (a78377)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Helena Poleri (a78633)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Mariana Miranda (a77782)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Nuno Faria (a79742)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8" name="Google Shape;208;p2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Obrigada!</a:t>
            </a:r>
            <a:endParaRPr sz="5000"/>
          </a:p>
        </p:txBody>
      </p:sp>
      <p:cxnSp>
        <p:nvCxnSpPr>
          <p:cNvPr id="210" name="Google Shape;210;p23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3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23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213" name="Google Shape;213;p2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833725" y="859275"/>
            <a:ext cx="1139100" cy="1139100"/>
          </a:xfrm>
          <a:prstGeom prst="ellipse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413" y="1106973"/>
            <a:ext cx="643725" cy="64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subTitle" idx="1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  <p:sp>
        <p:nvSpPr>
          <p:cNvPr id="224" name="Google Shape;224;p24"/>
          <p:cNvSpPr txBox="1"/>
          <p:nvPr/>
        </p:nvSpPr>
        <p:spPr>
          <a:xfrm>
            <a:off x="1133975" y="2291150"/>
            <a:ext cx="5439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</a:t>
            </a:r>
            <a:endParaRPr sz="24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5" name="Google Shape;225;p2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</a:t>
            </a:r>
            <a:r>
              <a:rPr lang="en">
                <a:highlight>
                  <a:srgbClr val="FFCD00"/>
                </a:highlight>
              </a:rPr>
              <a:t> philosophical thoughts </a:t>
            </a:r>
            <a:r>
              <a:rPr lang="en"/>
              <a:t>from the reader.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</a:t>
            </a:r>
            <a:r>
              <a:rPr lang="en">
                <a:highlight>
                  <a:srgbClr val="FFCD00"/>
                </a:highlight>
              </a:rPr>
              <a:t>slide title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237" name="Google Shape;237;p26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◉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audience will listen to you or read the content, but won’t do both.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" name="Google Shape;238;p26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39" name="Google Shape;239;p2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Big concept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249" name="Google Shape;249;p27"/>
          <p:cNvSpPr txBox="1">
            <a:spLocks noGrp="1"/>
          </p:cNvSpPr>
          <p:nvPr>
            <p:ph type="subTitle" idx="4294967295"/>
          </p:nvPr>
        </p:nvSpPr>
        <p:spPr>
          <a:xfrm>
            <a:off x="1951575" y="37925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cxnSp>
        <p:nvCxnSpPr>
          <p:cNvPr id="250" name="Google Shape;250;p27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1" name="Google Shape;251;p27"/>
          <p:cNvSpPr/>
          <p:nvPr/>
        </p:nvSpPr>
        <p:spPr>
          <a:xfrm>
            <a:off x="3470200" y="566931"/>
            <a:ext cx="2203500" cy="22035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" name="Google Shape;252;p27"/>
          <p:cNvGrpSpPr/>
          <p:nvPr/>
        </p:nvGrpSpPr>
        <p:grpSpPr>
          <a:xfrm>
            <a:off x="4184367" y="854983"/>
            <a:ext cx="1035173" cy="1035155"/>
            <a:chOff x="6643075" y="3664250"/>
            <a:chExt cx="407950" cy="407975"/>
          </a:xfrm>
        </p:grpSpPr>
        <p:sp>
          <p:nvSpPr>
            <p:cNvPr id="253" name="Google Shape;253;p2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" name="Google Shape;255;p27"/>
          <p:cNvGrpSpPr/>
          <p:nvPr/>
        </p:nvGrpSpPr>
        <p:grpSpPr>
          <a:xfrm rot="-587406">
            <a:off x="4123593" y="2025001"/>
            <a:ext cx="425594" cy="425570"/>
            <a:chOff x="576250" y="4319400"/>
            <a:chExt cx="442075" cy="442050"/>
          </a:xfrm>
        </p:grpSpPr>
        <p:sp>
          <p:nvSpPr>
            <p:cNvPr id="256" name="Google Shape;256;p2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260;p27"/>
          <p:cNvSpPr/>
          <p:nvPr/>
        </p:nvSpPr>
        <p:spPr>
          <a:xfrm>
            <a:off x="3936800" y="1094079"/>
            <a:ext cx="161807" cy="15450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7"/>
          <p:cNvSpPr/>
          <p:nvPr/>
        </p:nvSpPr>
        <p:spPr>
          <a:xfrm rot="2697385">
            <a:off x="5003062" y="1885038"/>
            <a:ext cx="245621" cy="23452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5197375" y="1751151"/>
            <a:ext cx="98383" cy="9397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7"/>
          <p:cNvSpPr/>
          <p:nvPr/>
        </p:nvSpPr>
        <p:spPr>
          <a:xfrm rot="1280154">
            <a:off x="3824697" y="1560092"/>
            <a:ext cx="98367" cy="93971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2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8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White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70" name="Google Shape;270;p28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71" name="Google Shape;271;p28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Black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grpSp>
        <p:nvGrpSpPr>
          <p:cNvPr id="272" name="Google Shape;272;p2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73" name="Google Shape;273;p2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7" name="Google Shape;277;p2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83" name="Google Shape;283;p29"/>
          <p:cNvSpPr txBox="1">
            <a:spLocks noGrp="1"/>
          </p:cNvSpPr>
          <p:nvPr>
            <p:ph type="body" idx="1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Yellow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body" idx="2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Blue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85" name="Google Shape;285;p29"/>
          <p:cNvSpPr txBox="1">
            <a:spLocks noGrp="1"/>
          </p:cNvSpPr>
          <p:nvPr>
            <p:ph type="body" idx="3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highlight>
                  <a:srgbClr val="FFCD00"/>
                </a:highlight>
              </a:rPr>
              <a:t>Red</a:t>
            </a:r>
            <a:endParaRPr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6" name="Google Shape;286;p2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287" name="Google Shape;287;p2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2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0"/>
          <p:cNvSpPr txBox="1">
            <a:spLocks noGrp="1"/>
          </p:cNvSpPr>
          <p:nvPr>
            <p:ph type="body" idx="4294967295"/>
          </p:nvPr>
        </p:nvSpPr>
        <p:spPr>
          <a:xfrm>
            <a:off x="4361975" y="878850"/>
            <a:ext cx="4173000" cy="36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picture is worth </a:t>
            </a:r>
            <a:r>
              <a:rPr lang="en" sz="2000" b="1">
                <a:solidFill>
                  <a:schemeClr val="dk1"/>
                </a:solidFill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a thousand words</a:t>
            </a:r>
            <a:endParaRPr sz="2000" b="1">
              <a:solidFill>
                <a:schemeClr val="dk1"/>
              </a:solidFill>
              <a:highlight>
                <a:srgbClr val="FFCD00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/>
              <a:t>A complex idea can be conveyed with just a single still image, namely making it possible to absorb large amounts of data quickly.</a:t>
            </a:r>
            <a:endParaRPr sz="2000"/>
          </a:p>
        </p:txBody>
      </p:sp>
      <p:cxnSp>
        <p:nvCxnSpPr>
          <p:cNvPr id="297" name="Google Shape;297;p30"/>
          <p:cNvCxnSpPr/>
          <p:nvPr/>
        </p:nvCxnSpPr>
        <p:spPr>
          <a:xfrm>
            <a:off x="-6450" y="1131725"/>
            <a:ext cx="91506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8" name="Google Shape;298;p30" descr="pigargo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00" y="878850"/>
            <a:ext cx="3654300" cy="365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625400" y="736700"/>
            <a:ext cx="790200" cy="790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30"/>
          <p:cNvGrpSpPr/>
          <p:nvPr/>
        </p:nvGrpSpPr>
        <p:grpSpPr>
          <a:xfrm>
            <a:off x="842317" y="975119"/>
            <a:ext cx="356204" cy="313212"/>
            <a:chOff x="1929775" y="320925"/>
            <a:chExt cx="423800" cy="372650"/>
          </a:xfrm>
        </p:grpSpPr>
        <p:sp>
          <p:nvSpPr>
            <p:cNvPr id="301" name="Google Shape;301;p30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1381250" y="1578150"/>
            <a:ext cx="3700500" cy="29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O que é?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Rede social para partilhar gostos de filmes com amigos, bem como consultar as novas estreias.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Porquê?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Toda a informação relativa a filmes (classificação, data de estreia, elenco, recomendações...) agregados numa única plataforma, simples de usar.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Quem usa?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Todos aqueles que amam a sétima arte.</a:t>
            </a:r>
            <a:endParaRPr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815400" y="9226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75" y="988150"/>
            <a:ext cx="304650" cy="3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r="28346" b="46734"/>
          <a:stretch/>
        </p:blipFill>
        <p:spPr>
          <a:xfrm>
            <a:off x="5739125" y="1610702"/>
            <a:ext cx="2380925" cy="25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"/>
          <p:cNvSpPr txBox="1">
            <a:spLocks noGrp="1"/>
          </p:cNvSpPr>
          <p:nvPr>
            <p:ph type="title" idx="4294967295"/>
          </p:nvPr>
        </p:nvSpPr>
        <p:spPr>
          <a:xfrm>
            <a:off x="3399200" y="3715750"/>
            <a:ext cx="2345700" cy="50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CD00"/>
                </a:highlight>
              </a:rPr>
              <a:t>Want big impact? </a:t>
            </a:r>
            <a:r>
              <a:rPr lang="en" sz="1800" i="1">
                <a:highlight>
                  <a:srgbClr val="FFCD00"/>
                </a:highlight>
              </a:rPr>
              <a:t>Use big image.</a:t>
            </a:r>
            <a:endParaRPr sz="1800" i="1">
              <a:highlight>
                <a:srgbClr val="FFCD00"/>
              </a:highlight>
            </a:endParaRPr>
          </a:p>
        </p:txBody>
      </p:sp>
      <p:sp>
        <p:nvSpPr>
          <p:cNvPr id="312" name="Google Shape;312;p31"/>
          <p:cNvSpPr/>
          <p:nvPr/>
        </p:nvSpPr>
        <p:spPr>
          <a:xfrm>
            <a:off x="4465375" y="4440675"/>
            <a:ext cx="213248" cy="191461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1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319" name="Google Shape;319;p32"/>
          <p:cNvSpPr/>
          <p:nvPr/>
        </p:nvSpPr>
        <p:spPr>
          <a:xfrm>
            <a:off x="3595323" y="1808525"/>
            <a:ext cx="2399100" cy="239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Gray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0" name="Google Shape;320;p32"/>
          <p:cNvSpPr/>
          <p:nvPr/>
        </p:nvSpPr>
        <p:spPr>
          <a:xfrm>
            <a:off x="1545800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White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21" name="Google Shape;321;p32"/>
          <p:cNvSpPr/>
          <p:nvPr/>
        </p:nvSpPr>
        <p:spPr>
          <a:xfrm>
            <a:off x="5644847" y="1808525"/>
            <a:ext cx="2399100" cy="2399100"/>
          </a:xfrm>
          <a:prstGeom prst="ellipse">
            <a:avLst/>
          </a:prstGeom>
          <a:solidFill>
            <a:srgbClr val="000000">
              <a:alpha val="73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Quattrocento Sans"/>
                <a:ea typeface="Quattrocento Sans"/>
                <a:cs typeface="Quattrocento Sans"/>
                <a:sym typeface="Quattrocento Sans"/>
              </a:rPr>
              <a:t>Black</a:t>
            </a:r>
            <a:endParaRPr sz="1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322" name="Google Shape;322;p32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23" name="Google Shape;323;p32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3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title"/>
          </p:nvPr>
        </p:nvSpPr>
        <p:spPr>
          <a:xfrm>
            <a:off x="1363850" y="919725"/>
            <a:ext cx="38895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use </a:t>
            </a:r>
            <a:r>
              <a:rPr lang="en">
                <a:highlight>
                  <a:srgbClr val="FFCD00"/>
                </a:highlight>
              </a:rPr>
              <a:t>diagrams</a:t>
            </a:r>
            <a:r>
              <a:rPr lang="en"/>
              <a:t> to explain complex ideas</a:t>
            </a:r>
            <a:endParaRPr/>
          </a:p>
        </p:txBody>
      </p:sp>
      <p:grpSp>
        <p:nvGrpSpPr>
          <p:cNvPr id="333" name="Google Shape;333;p33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34" name="Google Shape;334;p3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33"/>
          <p:cNvGrpSpPr/>
          <p:nvPr/>
        </p:nvGrpSpPr>
        <p:grpSpPr>
          <a:xfrm>
            <a:off x="1434479" y="1543021"/>
            <a:ext cx="5817846" cy="3375716"/>
            <a:chOff x="1641825" y="1470659"/>
            <a:chExt cx="6329938" cy="3672849"/>
          </a:xfrm>
        </p:grpSpPr>
        <p:sp>
          <p:nvSpPr>
            <p:cNvPr id="339" name="Google Shape;339;p33"/>
            <p:cNvSpPr/>
            <p:nvPr/>
          </p:nvSpPr>
          <p:spPr>
            <a:xfrm>
              <a:off x="5666561" y="1572690"/>
              <a:ext cx="2261100" cy="2487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4204629" y="3921008"/>
              <a:ext cx="2028900" cy="122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5637463" y="1572694"/>
              <a:ext cx="2334300" cy="2568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6825" y="0"/>
                  </a:moveTo>
                  <a:lnTo>
                    <a:pt x="90435" y="0"/>
                  </a:lnTo>
                  <a:lnTo>
                    <a:pt x="94107" y="339"/>
                  </a:lnTo>
                  <a:lnTo>
                    <a:pt x="97655" y="1074"/>
                  </a:lnTo>
                  <a:lnTo>
                    <a:pt x="101141" y="2149"/>
                  </a:lnTo>
                  <a:lnTo>
                    <a:pt x="104564" y="3734"/>
                  </a:lnTo>
                  <a:lnTo>
                    <a:pt x="107676" y="5657"/>
                  </a:lnTo>
                  <a:lnTo>
                    <a:pt x="110663" y="7920"/>
                  </a:lnTo>
                  <a:lnTo>
                    <a:pt x="113278" y="10579"/>
                  </a:lnTo>
                  <a:lnTo>
                    <a:pt x="115456" y="13408"/>
                  </a:lnTo>
                  <a:lnTo>
                    <a:pt x="117199" y="16407"/>
                  </a:lnTo>
                  <a:lnTo>
                    <a:pt x="118568" y="19519"/>
                  </a:lnTo>
                  <a:lnTo>
                    <a:pt x="119502" y="22800"/>
                  </a:lnTo>
                  <a:lnTo>
                    <a:pt x="120000" y="26082"/>
                  </a:lnTo>
                  <a:lnTo>
                    <a:pt x="120000" y="29420"/>
                  </a:lnTo>
                  <a:lnTo>
                    <a:pt x="119564" y="32701"/>
                  </a:lnTo>
                  <a:lnTo>
                    <a:pt x="118755" y="35983"/>
                  </a:lnTo>
                  <a:lnTo>
                    <a:pt x="117572" y="39207"/>
                  </a:lnTo>
                  <a:lnTo>
                    <a:pt x="115892" y="42206"/>
                  </a:lnTo>
                  <a:lnTo>
                    <a:pt x="113775" y="45148"/>
                  </a:lnTo>
                  <a:lnTo>
                    <a:pt x="111286" y="47751"/>
                  </a:lnTo>
                  <a:lnTo>
                    <a:pt x="108236" y="50240"/>
                  </a:lnTo>
                  <a:lnTo>
                    <a:pt x="105062" y="52220"/>
                  </a:lnTo>
                  <a:lnTo>
                    <a:pt x="101514" y="53861"/>
                  </a:lnTo>
                  <a:lnTo>
                    <a:pt x="97904" y="55162"/>
                  </a:lnTo>
                  <a:lnTo>
                    <a:pt x="94232" y="55898"/>
                  </a:lnTo>
                  <a:lnTo>
                    <a:pt x="90435" y="56237"/>
                  </a:lnTo>
                  <a:lnTo>
                    <a:pt x="86576" y="56181"/>
                  </a:lnTo>
                  <a:lnTo>
                    <a:pt x="82780" y="55728"/>
                  </a:lnTo>
                  <a:lnTo>
                    <a:pt x="82780" y="55785"/>
                  </a:lnTo>
                  <a:lnTo>
                    <a:pt x="79107" y="55332"/>
                  </a:lnTo>
                  <a:lnTo>
                    <a:pt x="75497" y="55445"/>
                  </a:lnTo>
                  <a:lnTo>
                    <a:pt x="71950" y="56067"/>
                  </a:lnTo>
                  <a:lnTo>
                    <a:pt x="68775" y="57142"/>
                  </a:lnTo>
                  <a:lnTo>
                    <a:pt x="65726" y="58613"/>
                  </a:lnTo>
                  <a:lnTo>
                    <a:pt x="63049" y="60537"/>
                  </a:lnTo>
                  <a:lnTo>
                    <a:pt x="60746" y="62743"/>
                  </a:lnTo>
                  <a:lnTo>
                    <a:pt x="58755" y="65176"/>
                  </a:lnTo>
                  <a:lnTo>
                    <a:pt x="57136" y="67949"/>
                  </a:lnTo>
                  <a:lnTo>
                    <a:pt x="56016" y="70834"/>
                  </a:lnTo>
                  <a:lnTo>
                    <a:pt x="55331" y="73946"/>
                  </a:lnTo>
                  <a:lnTo>
                    <a:pt x="55207" y="77114"/>
                  </a:lnTo>
                  <a:lnTo>
                    <a:pt x="55643" y="80396"/>
                  </a:lnTo>
                  <a:lnTo>
                    <a:pt x="56763" y="83677"/>
                  </a:lnTo>
                  <a:lnTo>
                    <a:pt x="57821" y="86902"/>
                  </a:lnTo>
                  <a:lnTo>
                    <a:pt x="58568" y="90183"/>
                  </a:lnTo>
                  <a:lnTo>
                    <a:pt x="58755" y="93578"/>
                  </a:lnTo>
                  <a:lnTo>
                    <a:pt x="58443" y="96859"/>
                  </a:lnTo>
                  <a:lnTo>
                    <a:pt x="57759" y="100141"/>
                  </a:lnTo>
                  <a:lnTo>
                    <a:pt x="56639" y="103309"/>
                  </a:lnTo>
                  <a:lnTo>
                    <a:pt x="55020" y="106308"/>
                  </a:lnTo>
                  <a:lnTo>
                    <a:pt x="52904" y="109250"/>
                  </a:lnTo>
                  <a:lnTo>
                    <a:pt x="50414" y="111852"/>
                  </a:lnTo>
                  <a:lnTo>
                    <a:pt x="47427" y="114342"/>
                  </a:lnTo>
                  <a:lnTo>
                    <a:pt x="44190" y="116322"/>
                  </a:lnTo>
                  <a:lnTo>
                    <a:pt x="40829" y="117906"/>
                  </a:lnTo>
                  <a:lnTo>
                    <a:pt x="37219" y="118981"/>
                  </a:lnTo>
                  <a:lnTo>
                    <a:pt x="33485" y="119717"/>
                  </a:lnTo>
                  <a:lnTo>
                    <a:pt x="29751" y="120000"/>
                  </a:lnTo>
                  <a:lnTo>
                    <a:pt x="25954" y="119830"/>
                  </a:lnTo>
                  <a:lnTo>
                    <a:pt x="22282" y="119151"/>
                  </a:lnTo>
                  <a:lnTo>
                    <a:pt x="18672" y="118189"/>
                  </a:lnTo>
                  <a:lnTo>
                    <a:pt x="15124" y="116718"/>
                  </a:lnTo>
                  <a:lnTo>
                    <a:pt x="11825" y="114794"/>
                  </a:lnTo>
                  <a:lnTo>
                    <a:pt x="8838" y="112418"/>
                  </a:lnTo>
                  <a:lnTo>
                    <a:pt x="6099" y="109702"/>
                  </a:lnTo>
                  <a:lnTo>
                    <a:pt x="4045" y="106760"/>
                  </a:lnTo>
                  <a:lnTo>
                    <a:pt x="2240" y="103649"/>
                  </a:lnTo>
                  <a:lnTo>
                    <a:pt x="995" y="100367"/>
                  </a:lnTo>
                  <a:lnTo>
                    <a:pt x="186" y="97029"/>
                  </a:lnTo>
                  <a:lnTo>
                    <a:pt x="0" y="93635"/>
                  </a:lnTo>
                  <a:lnTo>
                    <a:pt x="124" y="90240"/>
                  </a:lnTo>
                  <a:lnTo>
                    <a:pt x="809" y="86902"/>
                  </a:lnTo>
                  <a:lnTo>
                    <a:pt x="1929" y="83620"/>
                  </a:lnTo>
                  <a:lnTo>
                    <a:pt x="3609" y="80396"/>
                  </a:lnTo>
                  <a:lnTo>
                    <a:pt x="5601" y="77397"/>
                  </a:lnTo>
                  <a:lnTo>
                    <a:pt x="8215" y="74681"/>
                  </a:lnTo>
                  <a:lnTo>
                    <a:pt x="11016" y="72418"/>
                  </a:lnTo>
                  <a:lnTo>
                    <a:pt x="14066" y="70495"/>
                  </a:lnTo>
                  <a:lnTo>
                    <a:pt x="17240" y="68910"/>
                  </a:lnTo>
                  <a:lnTo>
                    <a:pt x="20663" y="67722"/>
                  </a:lnTo>
                  <a:lnTo>
                    <a:pt x="24087" y="66930"/>
                  </a:lnTo>
                  <a:lnTo>
                    <a:pt x="27697" y="66534"/>
                  </a:lnTo>
                  <a:lnTo>
                    <a:pt x="31182" y="66534"/>
                  </a:lnTo>
                  <a:lnTo>
                    <a:pt x="34668" y="66987"/>
                  </a:lnTo>
                  <a:lnTo>
                    <a:pt x="38464" y="67383"/>
                  </a:lnTo>
                  <a:lnTo>
                    <a:pt x="42074" y="67213"/>
                  </a:lnTo>
                  <a:lnTo>
                    <a:pt x="45497" y="66534"/>
                  </a:lnTo>
                  <a:lnTo>
                    <a:pt x="48734" y="65346"/>
                  </a:lnTo>
                  <a:lnTo>
                    <a:pt x="51721" y="63818"/>
                  </a:lnTo>
                  <a:lnTo>
                    <a:pt x="54460" y="61895"/>
                  </a:lnTo>
                  <a:lnTo>
                    <a:pt x="56763" y="59745"/>
                  </a:lnTo>
                  <a:lnTo>
                    <a:pt x="58630" y="57142"/>
                  </a:lnTo>
                  <a:lnTo>
                    <a:pt x="60248" y="54427"/>
                  </a:lnTo>
                  <a:lnTo>
                    <a:pt x="61244" y="51485"/>
                  </a:lnTo>
                  <a:lnTo>
                    <a:pt x="61867" y="48429"/>
                  </a:lnTo>
                  <a:lnTo>
                    <a:pt x="61929" y="45205"/>
                  </a:lnTo>
                  <a:lnTo>
                    <a:pt x="61369" y="41923"/>
                  </a:lnTo>
                  <a:lnTo>
                    <a:pt x="60248" y="38642"/>
                  </a:lnTo>
                  <a:lnTo>
                    <a:pt x="59066" y="35304"/>
                  </a:lnTo>
                  <a:lnTo>
                    <a:pt x="58257" y="31739"/>
                  </a:lnTo>
                  <a:lnTo>
                    <a:pt x="58008" y="28231"/>
                  </a:lnTo>
                  <a:lnTo>
                    <a:pt x="58257" y="24724"/>
                  </a:lnTo>
                  <a:lnTo>
                    <a:pt x="59066" y="21159"/>
                  </a:lnTo>
                  <a:lnTo>
                    <a:pt x="60248" y="17765"/>
                  </a:lnTo>
                  <a:lnTo>
                    <a:pt x="61929" y="14483"/>
                  </a:lnTo>
                  <a:lnTo>
                    <a:pt x="64170" y="11371"/>
                  </a:lnTo>
                  <a:lnTo>
                    <a:pt x="66846" y="8486"/>
                  </a:lnTo>
                  <a:lnTo>
                    <a:pt x="69771" y="6110"/>
                  </a:lnTo>
                  <a:lnTo>
                    <a:pt x="72883" y="4073"/>
                  </a:lnTo>
                  <a:lnTo>
                    <a:pt x="76182" y="2545"/>
                  </a:lnTo>
                  <a:lnTo>
                    <a:pt x="79605" y="1244"/>
                  </a:lnTo>
                  <a:lnTo>
                    <a:pt x="83215" y="452"/>
                  </a:lnTo>
                  <a:lnTo>
                    <a:pt x="86825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3074969" y="1841674"/>
              <a:ext cx="2785200" cy="2685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1641825" y="1470659"/>
              <a:ext cx="1894500" cy="2117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5E5E5E">
                <a:alpha val="139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3147411" y="1881133"/>
              <a:ext cx="2670600" cy="2574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9841" y="0"/>
                  </a:moveTo>
                  <a:lnTo>
                    <a:pt x="84005" y="164"/>
                  </a:lnTo>
                  <a:lnTo>
                    <a:pt x="88274" y="765"/>
                  </a:lnTo>
                  <a:lnTo>
                    <a:pt x="92437" y="1913"/>
                  </a:lnTo>
                  <a:lnTo>
                    <a:pt x="96495" y="3498"/>
                  </a:lnTo>
                  <a:lnTo>
                    <a:pt x="100237" y="5521"/>
                  </a:lnTo>
                  <a:lnTo>
                    <a:pt x="103715" y="7817"/>
                  </a:lnTo>
                  <a:lnTo>
                    <a:pt x="106930" y="10551"/>
                  </a:lnTo>
                  <a:lnTo>
                    <a:pt x="109828" y="13558"/>
                  </a:lnTo>
                  <a:lnTo>
                    <a:pt x="112358" y="16783"/>
                  </a:lnTo>
                  <a:lnTo>
                    <a:pt x="114571" y="20337"/>
                  </a:lnTo>
                  <a:lnTo>
                    <a:pt x="116416" y="24054"/>
                  </a:lnTo>
                  <a:lnTo>
                    <a:pt x="117891" y="27990"/>
                  </a:lnTo>
                  <a:lnTo>
                    <a:pt x="118998" y="32036"/>
                  </a:lnTo>
                  <a:lnTo>
                    <a:pt x="119631" y="36191"/>
                  </a:lnTo>
                  <a:lnTo>
                    <a:pt x="120000" y="40510"/>
                  </a:lnTo>
                  <a:lnTo>
                    <a:pt x="119841" y="44829"/>
                  </a:lnTo>
                  <a:lnTo>
                    <a:pt x="119209" y="49148"/>
                  </a:lnTo>
                  <a:lnTo>
                    <a:pt x="118155" y="53466"/>
                  </a:lnTo>
                  <a:lnTo>
                    <a:pt x="116679" y="57403"/>
                  </a:lnTo>
                  <a:lnTo>
                    <a:pt x="114888" y="61230"/>
                  </a:lnTo>
                  <a:lnTo>
                    <a:pt x="112779" y="64674"/>
                  </a:lnTo>
                  <a:lnTo>
                    <a:pt x="110408" y="67899"/>
                  </a:lnTo>
                  <a:lnTo>
                    <a:pt x="107667" y="70797"/>
                  </a:lnTo>
                  <a:lnTo>
                    <a:pt x="104822" y="73366"/>
                  </a:lnTo>
                  <a:lnTo>
                    <a:pt x="101554" y="75662"/>
                  </a:lnTo>
                  <a:lnTo>
                    <a:pt x="98287" y="77685"/>
                  </a:lnTo>
                  <a:lnTo>
                    <a:pt x="94808" y="79271"/>
                  </a:lnTo>
                  <a:lnTo>
                    <a:pt x="91119" y="80583"/>
                  </a:lnTo>
                  <a:lnTo>
                    <a:pt x="87325" y="81457"/>
                  </a:lnTo>
                  <a:lnTo>
                    <a:pt x="83478" y="82004"/>
                  </a:lnTo>
                  <a:lnTo>
                    <a:pt x="79578" y="82113"/>
                  </a:lnTo>
                  <a:lnTo>
                    <a:pt x="75625" y="81731"/>
                  </a:lnTo>
                  <a:lnTo>
                    <a:pt x="71620" y="81020"/>
                  </a:lnTo>
                  <a:lnTo>
                    <a:pt x="68722" y="80583"/>
                  </a:lnTo>
                  <a:lnTo>
                    <a:pt x="65928" y="80692"/>
                  </a:lnTo>
                  <a:lnTo>
                    <a:pt x="63241" y="81129"/>
                  </a:lnTo>
                  <a:lnTo>
                    <a:pt x="60606" y="82004"/>
                  </a:lnTo>
                  <a:lnTo>
                    <a:pt x="58234" y="83261"/>
                  </a:lnTo>
                  <a:lnTo>
                    <a:pt x="55915" y="84902"/>
                  </a:lnTo>
                  <a:lnTo>
                    <a:pt x="53965" y="86870"/>
                  </a:lnTo>
                  <a:lnTo>
                    <a:pt x="52279" y="89056"/>
                  </a:lnTo>
                  <a:lnTo>
                    <a:pt x="51014" y="91517"/>
                  </a:lnTo>
                  <a:lnTo>
                    <a:pt x="49960" y="94250"/>
                  </a:lnTo>
                  <a:lnTo>
                    <a:pt x="49380" y="97257"/>
                  </a:lnTo>
                  <a:lnTo>
                    <a:pt x="48959" y="99717"/>
                  </a:lnTo>
                  <a:lnTo>
                    <a:pt x="48379" y="102123"/>
                  </a:lnTo>
                  <a:lnTo>
                    <a:pt x="47167" y="105348"/>
                  </a:lnTo>
                  <a:lnTo>
                    <a:pt x="45586" y="108355"/>
                  </a:lnTo>
                  <a:lnTo>
                    <a:pt x="43636" y="110979"/>
                  </a:lnTo>
                  <a:lnTo>
                    <a:pt x="41422" y="113384"/>
                  </a:lnTo>
                  <a:lnTo>
                    <a:pt x="38945" y="115407"/>
                  </a:lnTo>
                  <a:lnTo>
                    <a:pt x="36258" y="117102"/>
                  </a:lnTo>
                  <a:lnTo>
                    <a:pt x="33359" y="118414"/>
                  </a:lnTo>
                  <a:lnTo>
                    <a:pt x="30303" y="119398"/>
                  </a:lnTo>
                  <a:lnTo>
                    <a:pt x="27088" y="119890"/>
                  </a:lnTo>
                  <a:lnTo>
                    <a:pt x="23820" y="120000"/>
                  </a:lnTo>
                  <a:lnTo>
                    <a:pt x="20606" y="119617"/>
                  </a:lnTo>
                  <a:lnTo>
                    <a:pt x="17285" y="118851"/>
                  </a:lnTo>
                  <a:lnTo>
                    <a:pt x="14176" y="117539"/>
                  </a:lnTo>
                  <a:lnTo>
                    <a:pt x="11277" y="115845"/>
                  </a:lnTo>
                  <a:lnTo>
                    <a:pt x="8642" y="113931"/>
                  </a:lnTo>
                  <a:lnTo>
                    <a:pt x="6376" y="111526"/>
                  </a:lnTo>
                  <a:lnTo>
                    <a:pt x="4426" y="108956"/>
                  </a:lnTo>
                  <a:lnTo>
                    <a:pt x="2793" y="106168"/>
                  </a:lnTo>
                  <a:lnTo>
                    <a:pt x="1528" y="103161"/>
                  </a:lnTo>
                  <a:lnTo>
                    <a:pt x="579" y="99990"/>
                  </a:lnTo>
                  <a:lnTo>
                    <a:pt x="105" y="96656"/>
                  </a:lnTo>
                  <a:lnTo>
                    <a:pt x="0" y="93266"/>
                  </a:lnTo>
                  <a:lnTo>
                    <a:pt x="421" y="89931"/>
                  </a:lnTo>
                  <a:lnTo>
                    <a:pt x="1159" y="86487"/>
                  </a:lnTo>
                  <a:lnTo>
                    <a:pt x="2371" y="83425"/>
                  </a:lnTo>
                  <a:lnTo>
                    <a:pt x="3794" y="80583"/>
                  </a:lnTo>
                  <a:lnTo>
                    <a:pt x="5691" y="78068"/>
                  </a:lnTo>
                  <a:lnTo>
                    <a:pt x="7694" y="75662"/>
                  </a:lnTo>
                  <a:lnTo>
                    <a:pt x="10013" y="73749"/>
                  </a:lnTo>
                  <a:lnTo>
                    <a:pt x="12542" y="71945"/>
                  </a:lnTo>
                  <a:lnTo>
                    <a:pt x="15177" y="70633"/>
                  </a:lnTo>
                  <a:lnTo>
                    <a:pt x="18076" y="69594"/>
                  </a:lnTo>
                  <a:lnTo>
                    <a:pt x="20974" y="68883"/>
                  </a:lnTo>
                  <a:lnTo>
                    <a:pt x="24031" y="68610"/>
                  </a:lnTo>
                  <a:lnTo>
                    <a:pt x="26877" y="68282"/>
                  </a:lnTo>
                  <a:lnTo>
                    <a:pt x="29512" y="67462"/>
                  </a:lnTo>
                  <a:lnTo>
                    <a:pt x="31989" y="66259"/>
                  </a:lnTo>
                  <a:lnTo>
                    <a:pt x="34255" y="64728"/>
                  </a:lnTo>
                  <a:lnTo>
                    <a:pt x="36310" y="62815"/>
                  </a:lnTo>
                  <a:lnTo>
                    <a:pt x="37997" y="60683"/>
                  </a:lnTo>
                  <a:lnTo>
                    <a:pt x="39472" y="58332"/>
                  </a:lnTo>
                  <a:lnTo>
                    <a:pt x="40474" y="55763"/>
                  </a:lnTo>
                  <a:lnTo>
                    <a:pt x="41159" y="52920"/>
                  </a:lnTo>
                  <a:lnTo>
                    <a:pt x="41475" y="50132"/>
                  </a:lnTo>
                  <a:lnTo>
                    <a:pt x="41317" y="47125"/>
                  </a:lnTo>
                  <a:lnTo>
                    <a:pt x="40895" y="42533"/>
                  </a:lnTo>
                  <a:lnTo>
                    <a:pt x="41001" y="37940"/>
                  </a:lnTo>
                  <a:lnTo>
                    <a:pt x="41581" y="33293"/>
                  </a:lnTo>
                  <a:lnTo>
                    <a:pt x="42687" y="28592"/>
                  </a:lnTo>
                  <a:lnTo>
                    <a:pt x="44216" y="24382"/>
                  </a:lnTo>
                  <a:lnTo>
                    <a:pt x="46166" y="20501"/>
                  </a:lnTo>
                  <a:lnTo>
                    <a:pt x="48379" y="16892"/>
                  </a:lnTo>
                  <a:lnTo>
                    <a:pt x="51014" y="13558"/>
                  </a:lnTo>
                  <a:lnTo>
                    <a:pt x="53860" y="10551"/>
                  </a:lnTo>
                  <a:lnTo>
                    <a:pt x="57022" y="7927"/>
                  </a:lnTo>
                  <a:lnTo>
                    <a:pt x="60395" y="5630"/>
                  </a:lnTo>
                  <a:lnTo>
                    <a:pt x="63978" y="3662"/>
                  </a:lnTo>
                  <a:lnTo>
                    <a:pt x="67826" y="2077"/>
                  </a:lnTo>
                  <a:lnTo>
                    <a:pt x="71725" y="929"/>
                  </a:lnTo>
                  <a:lnTo>
                    <a:pt x="75783" y="218"/>
                  </a:lnTo>
                  <a:lnTo>
                    <a:pt x="79841" y="0"/>
                  </a:lnTo>
                  <a:close/>
                </a:path>
              </a:pathLst>
            </a:custGeom>
            <a:solidFill>
              <a:srgbClr val="FFCD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1715780" y="1502667"/>
              <a:ext cx="1785900" cy="200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3414" y="0"/>
                  </a:moveTo>
                  <a:lnTo>
                    <a:pt x="48456" y="350"/>
                  </a:lnTo>
                  <a:lnTo>
                    <a:pt x="53263" y="1263"/>
                  </a:lnTo>
                  <a:lnTo>
                    <a:pt x="58148" y="2736"/>
                  </a:lnTo>
                  <a:lnTo>
                    <a:pt x="62797" y="4771"/>
                  </a:lnTo>
                  <a:lnTo>
                    <a:pt x="67209" y="7368"/>
                  </a:lnTo>
                  <a:lnTo>
                    <a:pt x="71149" y="10385"/>
                  </a:lnTo>
                  <a:lnTo>
                    <a:pt x="74694" y="13684"/>
                  </a:lnTo>
                  <a:lnTo>
                    <a:pt x="77688" y="17263"/>
                  </a:lnTo>
                  <a:lnTo>
                    <a:pt x="80052" y="21263"/>
                  </a:lnTo>
                  <a:lnTo>
                    <a:pt x="81943" y="25333"/>
                  </a:lnTo>
                  <a:lnTo>
                    <a:pt x="83204" y="29543"/>
                  </a:lnTo>
                  <a:lnTo>
                    <a:pt x="83992" y="33824"/>
                  </a:lnTo>
                  <a:lnTo>
                    <a:pt x="84149" y="38245"/>
                  </a:lnTo>
                  <a:lnTo>
                    <a:pt x="83755" y="42666"/>
                  </a:lnTo>
                  <a:lnTo>
                    <a:pt x="82889" y="46947"/>
                  </a:lnTo>
                  <a:lnTo>
                    <a:pt x="81234" y="51228"/>
                  </a:lnTo>
                  <a:lnTo>
                    <a:pt x="79185" y="55298"/>
                  </a:lnTo>
                  <a:lnTo>
                    <a:pt x="76349" y="59228"/>
                  </a:lnTo>
                  <a:lnTo>
                    <a:pt x="76349" y="59157"/>
                  </a:lnTo>
                  <a:lnTo>
                    <a:pt x="74852" y="61614"/>
                  </a:lnTo>
                  <a:lnTo>
                    <a:pt x="74064" y="64140"/>
                  </a:lnTo>
                  <a:lnTo>
                    <a:pt x="73985" y="66736"/>
                  </a:lnTo>
                  <a:lnTo>
                    <a:pt x="74458" y="69122"/>
                  </a:lnTo>
                  <a:lnTo>
                    <a:pt x="75482" y="71368"/>
                  </a:lnTo>
                  <a:lnTo>
                    <a:pt x="76979" y="73403"/>
                  </a:lnTo>
                  <a:lnTo>
                    <a:pt x="79028" y="75087"/>
                  </a:lnTo>
                  <a:lnTo>
                    <a:pt x="81470" y="76421"/>
                  </a:lnTo>
                  <a:lnTo>
                    <a:pt x="84149" y="77263"/>
                  </a:lnTo>
                  <a:lnTo>
                    <a:pt x="87065" y="77614"/>
                  </a:lnTo>
                  <a:lnTo>
                    <a:pt x="90059" y="77263"/>
                  </a:lnTo>
                  <a:lnTo>
                    <a:pt x="93525" y="76701"/>
                  </a:lnTo>
                  <a:lnTo>
                    <a:pt x="96913" y="76701"/>
                  </a:lnTo>
                  <a:lnTo>
                    <a:pt x="100380" y="77052"/>
                  </a:lnTo>
                  <a:lnTo>
                    <a:pt x="103768" y="77894"/>
                  </a:lnTo>
                  <a:lnTo>
                    <a:pt x="107078" y="79157"/>
                  </a:lnTo>
                  <a:lnTo>
                    <a:pt x="110229" y="80982"/>
                  </a:lnTo>
                  <a:lnTo>
                    <a:pt x="113145" y="83368"/>
                  </a:lnTo>
                  <a:lnTo>
                    <a:pt x="115587" y="85964"/>
                  </a:lnTo>
                  <a:lnTo>
                    <a:pt x="117478" y="88912"/>
                  </a:lnTo>
                  <a:lnTo>
                    <a:pt x="118896" y="91929"/>
                  </a:lnTo>
                  <a:lnTo>
                    <a:pt x="119763" y="95228"/>
                  </a:lnTo>
                  <a:lnTo>
                    <a:pt x="120000" y="98526"/>
                  </a:lnTo>
                  <a:lnTo>
                    <a:pt x="119684" y="101754"/>
                  </a:lnTo>
                  <a:lnTo>
                    <a:pt x="118739" y="105052"/>
                  </a:lnTo>
                  <a:lnTo>
                    <a:pt x="117242" y="108210"/>
                  </a:lnTo>
                  <a:lnTo>
                    <a:pt x="115193" y="111157"/>
                  </a:lnTo>
                  <a:lnTo>
                    <a:pt x="112514" y="113754"/>
                  </a:lnTo>
                  <a:lnTo>
                    <a:pt x="109599" y="116070"/>
                  </a:lnTo>
                  <a:lnTo>
                    <a:pt x="106290" y="117754"/>
                  </a:lnTo>
                  <a:lnTo>
                    <a:pt x="102902" y="118947"/>
                  </a:lnTo>
                  <a:lnTo>
                    <a:pt x="99198" y="119789"/>
                  </a:lnTo>
                  <a:lnTo>
                    <a:pt x="95574" y="120000"/>
                  </a:lnTo>
                  <a:lnTo>
                    <a:pt x="91713" y="119649"/>
                  </a:lnTo>
                  <a:lnTo>
                    <a:pt x="88089" y="118877"/>
                  </a:lnTo>
                  <a:lnTo>
                    <a:pt x="84464" y="117543"/>
                  </a:lnTo>
                  <a:lnTo>
                    <a:pt x="81234" y="115719"/>
                  </a:lnTo>
                  <a:lnTo>
                    <a:pt x="78319" y="113333"/>
                  </a:lnTo>
                  <a:lnTo>
                    <a:pt x="75718" y="110736"/>
                  </a:lnTo>
                  <a:lnTo>
                    <a:pt x="73827" y="107789"/>
                  </a:lnTo>
                  <a:lnTo>
                    <a:pt x="72567" y="104701"/>
                  </a:lnTo>
                  <a:lnTo>
                    <a:pt x="71700" y="101473"/>
                  </a:lnTo>
                  <a:lnTo>
                    <a:pt x="71464" y="98175"/>
                  </a:lnTo>
                  <a:lnTo>
                    <a:pt x="71700" y="94877"/>
                  </a:lnTo>
                  <a:lnTo>
                    <a:pt x="72567" y="91578"/>
                  </a:lnTo>
                  <a:lnTo>
                    <a:pt x="74064" y="88421"/>
                  </a:lnTo>
                  <a:lnTo>
                    <a:pt x="75246" y="85824"/>
                  </a:lnTo>
                  <a:lnTo>
                    <a:pt x="75640" y="83228"/>
                  </a:lnTo>
                  <a:lnTo>
                    <a:pt x="75246" y="80771"/>
                  </a:lnTo>
                  <a:lnTo>
                    <a:pt x="74379" y="78385"/>
                  </a:lnTo>
                  <a:lnTo>
                    <a:pt x="72961" y="76350"/>
                  </a:lnTo>
                  <a:lnTo>
                    <a:pt x="71070" y="74526"/>
                  </a:lnTo>
                  <a:lnTo>
                    <a:pt x="68864" y="73052"/>
                  </a:lnTo>
                  <a:lnTo>
                    <a:pt x="66342" y="72070"/>
                  </a:lnTo>
                  <a:lnTo>
                    <a:pt x="63585" y="71578"/>
                  </a:lnTo>
                  <a:lnTo>
                    <a:pt x="60669" y="71719"/>
                  </a:lnTo>
                  <a:lnTo>
                    <a:pt x="57596" y="72350"/>
                  </a:lnTo>
                  <a:lnTo>
                    <a:pt x="53184" y="73754"/>
                  </a:lnTo>
                  <a:lnTo>
                    <a:pt x="48614" y="74526"/>
                  </a:lnTo>
                  <a:lnTo>
                    <a:pt x="43887" y="74947"/>
                  </a:lnTo>
                  <a:lnTo>
                    <a:pt x="39238" y="74947"/>
                  </a:lnTo>
                  <a:lnTo>
                    <a:pt x="34668" y="74385"/>
                  </a:lnTo>
                  <a:lnTo>
                    <a:pt x="29940" y="73403"/>
                  </a:lnTo>
                  <a:lnTo>
                    <a:pt x="25528" y="71929"/>
                  </a:lnTo>
                  <a:lnTo>
                    <a:pt x="21195" y="70035"/>
                  </a:lnTo>
                  <a:lnTo>
                    <a:pt x="17019" y="67508"/>
                  </a:lnTo>
                  <a:lnTo>
                    <a:pt x="12921" y="64491"/>
                  </a:lnTo>
                  <a:lnTo>
                    <a:pt x="9376" y="61052"/>
                  </a:lnTo>
                  <a:lnTo>
                    <a:pt x="6460" y="57473"/>
                  </a:lnTo>
                  <a:lnTo>
                    <a:pt x="4097" y="53473"/>
                  </a:lnTo>
                  <a:lnTo>
                    <a:pt x="2127" y="49333"/>
                  </a:lnTo>
                  <a:lnTo>
                    <a:pt x="866" y="45122"/>
                  </a:lnTo>
                  <a:lnTo>
                    <a:pt x="157" y="40701"/>
                  </a:lnTo>
                  <a:lnTo>
                    <a:pt x="0" y="36280"/>
                  </a:lnTo>
                  <a:lnTo>
                    <a:pt x="472" y="31789"/>
                  </a:lnTo>
                  <a:lnTo>
                    <a:pt x="1497" y="27508"/>
                  </a:lnTo>
                  <a:lnTo>
                    <a:pt x="3151" y="23157"/>
                  </a:lnTo>
                  <a:lnTo>
                    <a:pt x="5436" y="19017"/>
                  </a:lnTo>
                  <a:lnTo>
                    <a:pt x="8351" y="15017"/>
                  </a:lnTo>
                  <a:lnTo>
                    <a:pt x="11818" y="11438"/>
                  </a:lnTo>
                  <a:lnTo>
                    <a:pt x="15600" y="8350"/>
                  </a:lnTo>
                  <a:lnTo>
                    <a:pt x="19697" y="5614"/>
                  </a:lnTo>
                  <a:lnTo>
                    <a:pt x="24110" y="3508"/>
                  </a:lnTo>
                  <a:lnTo>
                    <a:pt x="28837" y="1894"/>
                  </a:lnTo>
                  <a:lnTo>
                    <a:pt x="33486" y="701"/>
                  </a:lnTo>
                  <a:lnTo>
                    <a:pt x="38450" y="70"/>
                  </a:lnTo>
                  <a:lnTo>
                    <a:pt x="43414" y="0"/>
                  </a:lnTo>
                  <a:close/>
                </a:path>
              </a:pathLst>
            </a:custGeom>
            <a:solidFill>
              <a:srgbClr val="F6921D"/>
            </a:solidFill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4259214" y="3939376"/>
              <a:ext cx="1919700" cy="1156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281" y="0"/>
                  </a:moveTo>
                  <a:lnTo>
                    <a:pt x="103579" y="365"/>
                  </a:lnTo>
                  <a:lnTo>
                    <a:pt x="106731" y="1703"/>
                  </a:lnTo>
                  <a:lnTo>
                    <a:pt x="109810" y="3894"/>
                  </a:lnTo>
                  <a:lnTo>
                    <a:pt x="112669" y="7058"/>
                  </a:lnTo>
                  <a:lnTo>
                    <a:pt x="115015" y="10709"/>
                  </a:lnTo>
                  <a:lnTo>
                    <a:pt x="117141" y="15456"/>
                  </a:lnTo>
                  <a:lnTo>
                    <a:pt x="118680" y="20811"/>
                  </a:lnTo>
                  <a:lnTo>
                    <a:pt x="119633" y="26288"/>
                  </a:lnTo>
                  <a:lnTo>
                    <a:pt x="120000" y="31764"/>
                  </a:lnTo>
                  <a:lnTo>
                    <a:pt x="119706" y="37241"/>
                  </a:lnTo>
                  <a:lnTo>
                    <a:pt x="118900" y="42596"/>
                  </a:lnTo>
                  <a:lnTo>
                    <a:pt x="117580" y="47586"/>
                  </a:lnTo>
                  <a:lnTo>
                    <a:pt x="115748" y="52332"/>
                  </a:lnTo>
                  <a:lnTo>
                    <a:pt x="113329" y="56227"/>
                  </a:lnTo>
                  <a:lnTo>
                    <a:pt x="110543" y="59756"/>
                  </a:lnTo>
                  <a:lnTo>
                    <a:pt x="107318" y="62312"/>
                  </a:lnTo>
                  <a:lnTo>
                    <a:pt x="104019" y="63894"/>
                  </a:lnTo>
                  <a:lnTo>
                    <a:pt x="100720" y="64503"/>
                  </a:lnTo>
                  <a:lnTo>
                    <a:pt x="97275" y="64137"/>
                  </a:lnTo>
                  <a:lnTo>
                    <a:pt x="94123" y="62799"/>
                  </a:lnTo>
                  <a:lnTo>
                    <a:pt x="91044" y="60608"/>
                  </a:lnTo>
                  <a:lnTo>
                    <a:pt x="88185" y="57200"/>
                  </a:lnTo>
                  <a:lnTo>
                    <a:pt x="85766" y="53306"/>
                  </a:lnTo>
                  <a:lnTo>
                    <a:pt x="83860" y="50628"/>
                  </a:lnTo>
                  <a:lnTo>
                    <a:pt x="81808" y="48681"/>
                  </a:lnTo>
                  <a:lnTo>
                    <a:pt x="79682" y="47464"/>
                  </a:lnTo>
                  <a:lnTo>
                    <a:pt x="77483" y="47221"/>
                  </a:lnTo>
                  <a:lnTo>
                    <a:pt x="75357" y="47829"/>
                  </a:lnTo>
                  <a:lnTo>
                    <a:pt x="73231" y="49046"/>
                  </a:lnTo>
                  <a:lnTo>
                    <a:pt x="71325" y="50993"/>
                  </a:lnTo>
                  <a:lnTo>
                    <a:pt x="69786" y="53549"/>
                  </a:lnTo>
                  <a:lnTo>
                    <a:pt x="68466" y="56713"/>
                  </a:lnTo>
                  <a:lnTo>
                    <a:pt x="67660" y="60365"/>
                  </a:lnTo>
                  <a:lnTo>
                    <a:pt x="67440" y="64503"/>
                  </a:lnTo>
                  <a:lnTo>
                    <a:pt x="67073" y="71561"/>
                  </a:lnTo>
                  <a:lnTo>
                    <a:pt x="66267" y="78498"/>
                  </a:lnTo>
                  <a:lnTo>
                    <a:pt x="64948" y="85070"/>
                  </a:lnTo>
                  <a:lnTo>
                    <a:pt x="63188" y="91399"/>
                  </a:lnTo>
                  <a:lnTo>
                    <a:pt x="60843" y="97241"/>
                  </a:lnTo>
                  <a:lnTo>
                    <a:pt x="58130" y="102718"/>
                  </a:lnTo>
                  <a:lnTo>
                    <a:pt x="54832" y="107707"/>
                  </a:lnTo>
                  <a:lnTo>
                    <a:pt x="51166" y="111967"/>
                  </a:lnTo>
                  <a:lnTo>
                    <a:pt x="46988" y="115496"/>
                  </a:lnTo>
                  <a:lnTo>
                    <a:pt x="42883" y="117809"/>
                  </a:lnTo>
                  <a:lnTo>
                    <a:pt x="38485" y="119391"/>
                  </a:lnTo>
                  <a:lnTo>
                    <a:pt x="34160" y="120000"/>
                  </a:lnTo>
                  <a:lnTo>
                    <a:pt x="29908" y="119634"/>
                  </a:lnTo>
                  <a:lnTo>
                    <a:pt x="25656" y="118417"/>
                  </a:lnTo>
                  <a:lnTo>
                    <a:pt x="21478" y="116348"/>
                  </a:lnTo>
                  <a:lnTo>
                    <a:pt x="17593" y="113184"/>
                  </a:lnTo>
                  <a:lnTo>
                    <a:pt x="13854" y="109411"/>
                  </a:lnTo>
                  <a:lnTo>
                    <a:pt x="10555" y="104665"/>
                  </a:lnTo>
                  <a:lnTo>
                    <a:pt x="7477" y="99188"/>
                  </a:lnTo>
                  <a:lnTo>
                    <a:pt x="4838" y="92981"/>
                  </a:lnTo>
                  <a:lnTo>
                    <a:pt x="2712" y="86044"/>
                  </a:lnTo>
                  <a:lnTo>
                    <a:pt x="1319" y="79229"/>
                  </a:lnTo>
                  <a:lnTo>
                    <a:pt x="366" y="71926"/>
                  </a:lnTo>
                  <a:lnTo>
                    <a:pt x="0" y="64868"/>
                  </a:lnTo>
                  <a:lnTo>
                    <a:pt x="293" y="57687"/>
                  </a:lnTo>
                  <a:lnTo>
                    <a:pt x="952" y="50628"/>
                  </a:lnTo>
                  <a:lnTo>
                    <a:pt x="2272" y="43691"/>
                  </a:lnTo>
                  <a:lnTo>
                    <a:pt x="4178" y="37241"/>
                  </a:lnTo>
                  <a:lnTo>
                    <a:pt x="6377" y="31156"/>
                  </a:lnTo>
                  <a:lnTo>
                    <a:pt x="9236" y="25436"/>
                  </a:lnTo>
                  <a:lnTo>
                    <a:pt x="12535" y="20324"/>
                  </a:lnTo>
                  <a:lnTo>
                    <a:pt x="16346" y="16064"/>
                  </a:lnTo>
                  <a:lnTo>
                    <a:pt x="20305" y="12778"/>
                  </a:lnTo>
                  <a:lnTo>
                    <a:pt x="24483" y="10223"/>
                  </a:lnTo>
                  <a:lnTo>
                    <a:pt x="28735" y="8640"/>
                  </a:lnTo>
                  <a:lnTo>
                    <a:pt x="32987" y="8032"/>
                  </a:lnTo>
                  <a:lnTo>
                    <a:pt x="37238" y="8397"/>
                  </a:lnTo>
                  <a:lnTo>
                    <a:pt x="41490" y="9614"/>
                  </a:lnTo>
                  <a:lnTo>
                    <a:pt x="45448" y="11561"/>
                  </a:lnTo>
                  <a:lnTo>
                    <a:pt x="49407" y="14482"/>
                  </a:lnTo>
                  <a:lnTo>
                    <a:pt x="52999" y="18255"/>
                  </a:lnTo>
                  <a:lnTo>
                    <a:pt x="56444" y="22758"/>
                  </a:lnTo>
                  <a:lnTo>
                    <a:pt x="59376" y="27991"/>
                  </a:lnTo>
                  <a:lnTo>
                    <a:pt x="62089" y="34077"/>
                  </a:lnTo>
                  <a:lnTo>
                    <a:pt x="62089" y="33955"/>
                  </a:lnTo>
                  <a:lnTo>
                    <a:pt x="63628" y="37241"/>
                  </a:lnTo>
                  <a:lnTo>
                    <a:pt x="65534" y="39553"/>
                  </a:lnTo>
                  <a:lnTo>
                    <a:pt x="67660" y="41135"/>
                  </a:lnTo>
                  <a:lnTo>
                    <a:pt x="69786" y="41987"/>
                  </a:lnTo>
                  <a:lnTo>
                    <a:pt x="72058" y="41987"/>
                  </a:lnTo>
                  <a:lnTo>
                    <a:pt x="74184" y="41135"/>
                  </a:lnTo>
                  <a:lnTo>
                    <a:pt x="76163" y="39553"/>
                  </a:lnTo>
                  <a:lnTo>
                    <a:pt x="77923" y="37484"/>
                  </a:lnTo>
                  <a:lnTo>
                    <a:pt x="79462" y="34685"/>
                  </a:lnTo>
                  <a:lnTo>
                    <a:pt x="80635" y="31399"/>
                  </a:lnTo>
                  <a:lnTo>
                    <a:pt x="81221" y="27261"/>
                  </a:lnTo>
                  <a:lnTo>
                    <a:pt x="81954" y="22758"/>
                  </a:lnTo>
                  <a:lnTo>
                    <a:pt x="82907" y="18620"/>
                  </a:lnTo>
                  <a:lnTo>
                    <a:pt x="84300" y="14482"/>
                  </a:lnTo>
                  <a:lnTo>
                    <a:pt x="85986" y="10709"/>
                  </a:lnTo>
                  <a:lnTo>
                    <a:pt x="88112" y="7423"/>
                  </a:lnTo>
                  <a:lnTo>
                    <a:pt x="90458" y="4624"/>
                  </a:lnTo>
                  <a:lnTo>
                    <a:pt x="93610" y="2190"/>
                  </a:lnTo>
                  <a:lnTo>
                    <a:pt x="96908" y="608"/>
                  </a:lnTo>
                  <a:lnTo>
                    <a:pt x="100281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3"/>
            <p:cNvSpPr txBox="1"/>
            <p:nvPr/>
          </p:nvSpPr>
          <p:spPr>
            <a:xfrm>
              <a:off x="1889009" y="1753768"/>
              <a:ext cx="8943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  <a:endParaRPr sz="12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  <a:endParaRPr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8" name="Google Shape;348;p33"/>
            <p:cNvSpPr txBox="1"/>
            <p:nvPr/>
          </p:nvSpPr>
          <p:spPr>
            <a:xfrm flipH="1">
              <a:off x="1889155" y="2136566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9" name="Google Shape;349;p33"/>
            <p:cNvSpPr txBox="1"/>
            <p:nvPr/>
          </p:nvSpPr>
          <p:spPr>
            <a:xfrm>
              <a:off x="6889077" y="1765027"/>
              <a:ext cx="894300" cy="43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  <a:endParaRPr sz="1200"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  <a:endParaRPr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0" name="Google Shape;350;p33"/>
            <p:cNvSpPr txBox="1"/>
            <p:nvPr/>
          </p:nvSpPr>
          <p:spPr>
            <a:xfrm flipH="1">
              <a:off x="6889077" y="2160003"/>
              <a:ext cx="9219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1" name="Google Shape;351;p33"/>
            <p:cNvSpPr txBox="1"/>
            <p:nvPr/>
          </p:nvSpPr>
          <p:spPr>
            <a:xfrm>
              <a:off x="4457422" y="4196925"/>
              <a:ext cx="587100" cy="23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  <a:endParaRPr sz="12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2" name="Google Shape;352;p33"/>
            <p:cNvSpPr txBox="1"/>
            <p:nvPr/>
          </p:nvSpPr>
          <p:spPr>
            <a:xfrm flipH="1">
              <a:off x="4457422" y="4399578"/>
              <a:ext cx="7071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rgbClr val="FFFFFF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  <a:endParaRPr sz="100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353" name="Google Shape;353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707615" y="2719920"/>
              <a:ext cx="844556" cy="844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971502" y="3208963"/>
              <a:ext cx="1421420" cy="14214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33"/>
            <p:cNvSpPr/>
            <p:nvPr/>
          </p:nvSpPr>
          <p:spPr>
            <a:xfrm>
              <a:off x="2832396" y="2843275"/>
              <a:ext cx="1359300" cy="1538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8162" y="0"/>
                  </a:moveTo>
                  <a:lnTo>
                    <a:pt x="32821" y="548"/>
                  </a:lnTo>
                  <a:lnTo>
                    <a:pt x="37480" y="1920"/>
                  </a:lnTo>
                  <a:lnTo>
                    <a:pt x="41311" y="3658"/>
                  </a:lnTo>
                  <a:lnTo>
                    <a:pt x="44624" y="5853"/>
                  </a:lnTo>
                  <a:lnTo>
                    <a:pt x="47627" y="8506"/>
                  </a:lnTo>
                  <a:lnTo>
                    <a:pt x="50008" y="11341"/>
                  </a:lnTo>
                  <a:lnTo>
                    <a:pt x="51872" y="14542"/>
                  </a:lnTo>
                  <a:lnTo>
                    <a:pt x="53114" y="18109"/>
                  </a:lnTo>
                  <a:lnTo>
                    <a:pt x="53839" y="21676"/>
                  </a:lnTo>
                  <a:lnTo>
                    <a:pt x="53839" y="25335"/>
                  </a:lnTo>
                  <a:lnTo>
                    <a:pt x="54150" y="29176"/>
                  </a:lnTo>
                  <a:lnTo>
                    <a:pt x="55185" y="32560"/>
                  </a:lnTo>
                  <a:lnTo>
                    <a:pt x="56945" y="35762"/>
                  </a:lnTo>
                  <a:lnTo>
                    <a:pt x="59637" y="38597"/>
                  </a:lnTo>
                  <a:lnTo>
                    <a:pt x="62640" y="40792"/>
                  </a:lnTo>
                  <a:lnTo>
                    <a:pt x="66367" y="42530"/>
                  </a:lnTo>
                  <a:lnTo>
                    <a:pt x="70198" y="43445"/>
                  </a:lnTo>
                  <a:lnTo>
                    <a:pt x="74547" y="43719"/>
                  </a:lnTo>
                  <a:lnTo>
                    <a:pt x="79309" y="43719"/>
                  </a:lnTo>
                  <a:lnTo>
                    <a:pt x="84176" y="44176"/>
                  </a:lnTo>
                  <a:lnTo>
                    <a:pt x="89042" y="45182"/>
                  </a:lnTo>
                  <a:lnTo>
                    <a:pt x="93805" y="46737"/>
                  </a:lnTo>
                  <a:lnTo>
                    <a:pt x="98981" y="49024"/>
                  </a:lnTo>
                  <a:lnTo>
                    <a:pt x="103641" y="51859"/>
                  </a:lnTo>
                  <a:lnTo>
                    <a:pt x="107886" y="55243"/>
                  </a:lnTo>
                  <a:lnTo>
                    <a:pt x="111509" y="59085"/>
                  </a:lnTo>
                  <a:lnTo>
                    <a:pt x="114512" y="63201"/>
                  </a:lnTo>
                  <a:lnTo>
                    <a:pt x="116893" y="67500"/>
                  </a:lnTo>
                  <a:lnTo>
                    <a:pt x="118654" y="72164"/>
                  </a:lnTo>
                  <a:lnTo>
                    <a:pt x="119689" y="76920"/>
                  </a:lnTo>
                  <a:lnTo>
                    <a:pt x="120000" y="81951"/>
                  </a:lnTo>
                  <a:lnTo>
                    <a:pt x="119689" y="86798"/>
                  </a:lnTo>
                  <a:lnTo>
                    <a:pt x="118550" y="91829"/>
                  </a:lnTo>
                  <a:lnTo>
                    <a:pt x="116686" y="96676"/>
                  </a:lnTo>
                  <a:lnTo>
                    <a:pt x="113994" y="101250"/>
                  </a:lnTo>
                  <a:lnTo>
                    <a:pt x="110888" y="105548"/>
                  </a:lnTo>
                  <a:lnTo>
                    <a:pt x="107057" y="109207"/>
                  </a:lnTo>
                  <a:lnTo>
                    <a:pt x="102709" y="112317"/>
                  </a:lnTo>
                  <a:lnTo>
                    <a:pt x="98050" y="114969"/>
                  </a:lnTo>
                  <a:lnTo>
                    <a:pt x="93183" y="117164"/>
                  </a:lnTo>
                  <a:lnTo>
                    <a:pt x="87799" y="118628"/>
                  </a:lnTo>
                  <a:lnTo>
                    <a:pt x="82519" y="119542"/>
                  </a:lnTo>
                  <a:lnTo>
                    <a:pt x="76824" y="120000"/>
                  </a:lnTo>
                  <a:lnTo>
                    <a:pt x="71337" y="119542"/>
                  </a:lnTo>
                  <a:lnTo>
                    <a:pt x="65642" y="118628"/>
                  </a:lnTo>
                  <a:lnTo>
                    <a:pt x="60155" y="116890"/>
                  </a:lnTo>
                  <a:lnTo>
                    <a:pt x="54874" y="114329"/>
                  </a:lnTo>
                  <a:lnTo>
                    <a:pt x="49801" y="111402"/>
                  </a:lnTo>
                  <a:lnTo>
                    <a:pt x="45660" y="107835"/>
                  </a:lnTo>
                  <a:lnTo>
                    <a:pt x="42036" y="104085"/>
                  </a:lnTo>
                  <a:lnTo>
                    <a:pt x="38826" y="99786"/>
                  </a:lnTo>
                  <a:lnTo>
                    <a:pt x="36445" y="95030"/>
                  </a:lnTo>
                  <a:lnTo>
                    <a:pt x="34788" y="90365"/>
                  </a:lnTo>
                  <a:lnTo>
                    <a:pt x="33960" y="85335"/>
                  </a:lnTo>
                  <a:lnTo>
                    <a:pt x="33856" y="80121"/>
                  </a:lnTo>
                  <a:lnTo>
                    <a:pt x="34477" y="75000"/>
                  </a:lnTo>
                  <a:lnTo>
                    <a:pt x="36031" y="69878"/>
                  </a:lnTo>
                  <a:lnTo>
                    <a:pt x="36859" y="66128"/>
                  </a:lnTo>
                  <a:lnTo>
                    <a:pt x="36859" y="62469"/>
                  </a:lnTo>
                  <a:lnTo>
                    <a:pt x="36031" y="58902"/>
                  </a:lnTo>
                  <a:lnTo>
                    <a:pt x="34270" y="55701"/>
                  </a:lnTo>
                  <a:lnTo>
                    <a:pt x="31993" y="52774"/>
                  </a:lnTo>
                  <a:lnTo>
                    <a:pt x="28990" y="50213"/>
                  </a:lnTo>
                  <a:lnTo>
                    <a:pt x="25263" y="48292"/>
                  </a:lnTo>
                  <a:lnTo>
                    <a:pt x="21328" y="47103"/>
                  </a:lnTo>
                  <a:lnTo>
                    <a:pt x="16358" y="45823"/>
                  </a:lnTo>
                  <a:lnTo>
                    <a:pt x="12010" y="43719"/>
                  </a:lnTo>
                  <a:lnTo>
                    <a:pt x="8283" y="41250"/>
                  </a:lnTo>
                  <a:lnTo>
                    <a:pt x="5280" y="38140"/>
                  </a:lnTo>
                  <a:lnTo>
                    <a:pt x="2795" y="34573"/>
                  </a:lnTo>
                  <a:lnTo>
                    <a:pt x="1138" y="30914"/>
                  </a:lnTo>
                  <a:lnTo>
                    <a:pt x="103" y="26981"/>
                  </a:lnTo>
                  <a:lnTo>
                    <a:pt x="0" y="22774"/>
                  </a:lnTo>
                  <a:lnTo>
                    <a:pt x="517" y="18658"/>
                  </a:lnTo>
                  <a:lnTo>
                    <a:pt x="1967" y="14542"/>
                  </a:lnTo>
                  <a:lnTo>
                    <a:pt x="4348" y="10701"/>
                  </a:lnTo>
                  <a:lnTo>
                    <a:pt x="7144" y="7500"/>
                  </a:lnTo>
                  <a:lnTo>
                    <a:pt x="10664" y="4664"/>
                  </a:lnTo>
                  <a:lnTo>
                    <a:pt x="14598" y="2469"/>
                  </a:lnTo>
                  <a:lnTo>
                    <a:pt x="18947" y="1006"/>
                  </a:lnTo>
                  <a:lnTo>
                    <a:pt x="23503" y="91"/>
                  </a:lnTo>
                  <a:lnTo>
                    <a:pt x="28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3"/>
            <p:cNvSpPr txBox="1"/>
            <p:nvPr/>
          </p:nvSpPr>
          <p:spPr>
            <a:xfrm flipH="1">
              <a:off x="2806266" y="2956028"/>
              <a:ext cx="6693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sample text</a:t>
              </a:r>
              <a:endParaRPr sz="10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7" name="Google Shape;357;p33"/>
            <p:cNvSpPr txBox="1"/>
            <p:nvPr/>
          </p:nvSpPr>
          <p:spPr>
            <a:xfrm>
              <a:off x="3238254" y="3544050"/>
              <a:ext cx="7071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  <a:endParaRPr sz="1200" b="1" i="0" u="none" strike="noStrike" cap="none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58" name="Google Shape;358;p33"/>
            <p:cNvSpPr txBox="1"/>
            <p:nvPr/>
          </p:nvSpPr>
          <p:spPr>
            <a:xfrm flipH="1">
              <a:off x="3238202" y="3724200"/>
              <a:ext cx="8445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  <a:endParaRPr sz="8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pic>
          <p:nvPicPr>
            <p:cNvPr id="359" name="Google Shape;359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64022" y="2851716"/>
              <a:ext cx="1352161" cy="13521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877154" y="1679537"/>
              <a:ext cx="2167148" cy="21571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33"/>
            <p:cNvSpPr/>
            <p:nvPr/>
          </p:nvSpPr>
          <p:spPr>
            <a:xfrm>
              <a:off x="4177304" y="1986754"/>
              <a:ext cx="2513400" cy="1993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7125" y="0"/>
                  </a:moveTo>
                  <a:lnTo>
                    <a:pt x="41437" y="423"/>
                  </a:lnTo>
                  <a:lnTo>
                    <a:pt x="45692" y="1482"/>
                  </a:lnTo>
                  <a:lnTo>
                    <a:pt x="49668" y="3035"/>
                  </a:lnTo>
                  <a:lnTo>
                    <a:pt x="53532" y="5223"/>
                  </a:lnTo>
                  <a:lnTo>
                    <a:pt x="57060" y="7835"/>
                  </a:lnTo>
                  <a:lnTo>
                    <a:pt x="60307" y="11011"/>
                  </a:lnTo>
                  <a:lnTo>
                    <a:pt x="63275" y="14541"/>
                  </a:lnTo>
                  <a:lnTo>
                    <a:pt x="65907" y="18494"/>
                  </a:lnTo>
                  <a:lnTo>
                    <a:pt x="68259" y="22870"/>
                  </a:lnTo>
                  <a:lnTo>
                    <a:pt x="70107" y="27529"/>
                  </a:lnTo>
                  <a:lnTo>
                    <a:pt x="71563" y="32400"/>
                  </a:lnTo>
                  <a:lnTo>
                    <a:pt x="72571" y="37623"/>
                  </a:lnTo>
                  <a:lnTo>
                    <a:pt x="73131" y="42988"/>
                  </a:lnTo>
                  <a:lnTo>
                    <a:pt x="73579" y="46658"/>
                  </a:lnTo>
                  <a:lnTo>
                    <a:pt x="74475" y="50047"/>
                  </a:lnTo>
                  <a:lnTo>
                    <a:pt x="75818" y="53223"/>
                  </a:lnTo>
                  <a:lnTo>
                    <a:pt x="77498" y="55976"/>
                  </a:lnTo>
                  <a:lnTo>
                    <a:pt x="79570" y="58376"/>
                  </a:lnTo>
                  <a:lnTo>
                    <a:pt x="81866" y="60282"/>
                  </a:lnTo>
                  <a:lnTo>
                    <a:pt x="84386" y="61623"/>
                  </a:lnTo>
                  <a:lnTo>
                    <a:pt x="87186" y="62541"/>
                  </a:lnTo>
                  <a:lnTo>
                    <a:pt x="89986" y="62894"/>
                  </a:lnTo>
                  <a:lnTo>
                    <a:pt x="92953" y="62541"/>
                  </a:lnTo>
                  <a:lnTo>
                    <a:pt x="95081" y="62188"/>
                  </a:lnTo>
                  <a:lnTo>
                    <a:pt x="97377" y="62117"/>
                  </a:lnTo>
                  <a:lnTo>
                    <a:pt x="100681" y="62470"/>
                  </a:lnTo>
                  <a:lnTo>
                    <a:pt x="103929" y="63458"/>
                  </a:lnTo>
                  <a:lnTo>
                    <a:pt x="107008" y="64941"/>
                  </a:lnTo>
                  <a:lnTo>
                    <a:pt x="109808" y="66988"/>
                  </a:lnTo>
                  <a:lnTo>
                    <a:pt x="112328" y="69529"/>
                  </a:lnTo>
                  <a:lnTo>
                    <a:pt x="114568" y="72352"/>
                  </a:lnTo>
                  <a:lnTo>
                    <a:pt x="116472" y="75670"/>
                  </a:lnTo>
                  <a:lnTo>
                    <a:pt x="117984" y="79270"/>
                  </a:lnTo>
                  <a:lnTo>
                    <a:pt x="119104" y="83152"/>
                  </a:lnTo>
                  <a:lnTo>
                    <a:pt x="119832" y="87105"/>
                  </a:lnTo>
                  <a:lnTo>
                    <a:pt x="119999" y="91482"/>
                  </a:lnTo>
                  <a:lnTo>
                    <a:pt x="119720" y="95788"/>
                  </a:lnTo>
                  <a:lnTo>
                    <a:pt x="118936" y="99882"/>
                  </a:lnTo>
                  <a:lnTo>
                    <a:pt x="117760" y="103623"/>
                  </a:lnTo>
                  <a:lnTo>
                    <a:pt x="116136" y="107152"/>
                  </a:lnTo>
                  <a:lnTo>
                    <a:pt x="114120" y="110329"/>
                  </a:lnTo>
                  <a:lnTo>
                    <a:pt x="111880" y="113223"/>
                  </a:lnTo>
                  <a:lnTo>
                    <a:pt x="109248" y="115552"/>
                  </a:lnTo>
                  <a:lnTo>
                    <a:pt x="106392" y="117529"/>
                  </a:lnTo>
                  <a:lnTo>
                    <a:pt x="103313" y="118870"/>
                  </a:lnTo>
                  <a:lnTo>
                    <a:pt x="100177" y="119788"/>
                  </a:lnTo>
                  <a:lnTo>
                    <a:pt x="96705" y="120000"/>
                  </a:lnTo>
                  <a:lnTo>
                    <a:pt x="93457" y="119647"/>
                  </a:lnTo>
                  <a:lnTo>
                    <a:pt x="90321" y="118800"/>
                  </a:lnTo>
                  <a:lnTo>
                    <a:pt x="87466" y="117317"/>
                  </a:lnTo>
                  <a:lnTo>
                    <a:pt x="84666" y="115482"/>
                  </a:lnTo>
                  <a:lnTo>
                    <a:pt x="82202" y="113082"/>
                  </a:lnTo>
                  <a:lnTo>
                    <a:pt x="79962" y="110329"/>
                  </a:lnTo>
                  <a:lnTo>
                    <a:pt x="78058" y="107364"/>
                  </a:lnTo>
                  <a:lnTo>
                    <a:pt x="76434" y="103976"/>
                  </a:lnTo>
                  <a:lnTo>
                    <a:pt x="75258" y="100305"/>
                  </a:lnTo>
                  <a:lnTo>
                    <a:pt x="74195" y="97270"/>
                  </a:lnTo>
                  <a:lnTo>
                    <a:pt x="72739" y="94517"/>
                  </a:lnTo>
                  <a:lnTo>
                    <a:pt x="71115" y="92117"/>
                  </a:lnTo>
                  <a:lnTo>
                    <a:pt x="69211" y="90070"/>
                  </a:lnTo>
                  <a:lnTo>
                    <a:pt x="67083" y="88517"/>
                  </a:lnTo>
                  <a:lnTo>
                    <a:pt x="64787" y="87247"/>
                  </a:lnTo>
                  <a:lnTo>
                    <a:pt x="62379" y="86470"/>
                  </a:lnTo>
                  <a:lnTo>
                    <a:pt x="59860" y="86117"/>
                  </a:lnTo>
                  <a:lnTo>
                    <a:pt x="57340" y="86258"/>
                  </a:lnTo>
                  <a:lnTo>
                    <a:pt x="54820" y="86823"/>
                  </a:lnTo>
                  <a:lnTo>
                    <a:pt x="52300" y="87952"/>
                  </a:lnTo>
                  <a:lnTo>
                    <a:pt x="48492" y="89858"/>
                  </a:lnTo>
                  <a:lnTo>
                    <a:pt x="44517" y="91341"/>
                  </a:lnTo>
                  <a:lnTo>
                    <a:pt x="40373" y="92117"/>
                  </a:lnTo>
                  <a:lnTo>
                    <a:pt x="36117" y="92470"/>
                  </a:lnTo>
                  <a:lnTo>
                    <a:pt x="31917" y="92047"/>
                  </a:lnTo>
                  <a:lnTo>
                    <a:pt x="27774" y="91129"/>
                  </a:lnTo>
                  <a:lnTo>
                    <a:pt x="23798" y="89505"/>
                  </a:lnTo>
                  <a:lnTo>
                    <a:pt x="20102" y="87458"/>
                  </a:lnTo>
                  <a:lnTo>
                    <a:pt x="16574" y="84847"/>
                  </a:lnTo>
                  <a:lnTo>
                    <a:pt x="13327" y="81882"/>
                  </a:lnTo>
                  <a:lnTo>
                    <a:pt x="10359" y="78494"/>
                  </a:lnTo>
                  <a:lnTo>
                    <a:pt x="7727" y="74611"/>
                  </a:lnTo>
                  <a:lnTo>
                    <a:pt x="5375" y="70376"/>
                  </a:lnTo>
                  <a:lnTo>
                    <a:pt x="3471" y="66000"/>
                  </a:lnTo>
                  <a:lnTo>
                    <a:pt x="1959" y="61200"/>
                  </a:lnTo>
                  <a:lnTo>
                    <a:pt x="783" y="56188"/>
                  </a:lnTo>
                  <a:lnTo>
                    <a:pt x="167" y="50964"/>
                  </a:lnTo>
                  <a:lnTo>
                    <a:pt x="0" y="45600"/>
                  </a:lnTo>
                  <a:lnTo>
                    <a:pt x="223" y="40235"/>
                  </a:lnTo>
                  <a:lnTo>
                    <a:pt x="1063" y="35011"/>
                  </a:lnTo>
                  <a:lnTo>
                    <a:pt x="2295" y="30000"/>
                  </a:lnTo>
                  <a:lnTo>
                    <a:pt x="3919" y="25341"/>
                  </a:lnTo>
                  <a:lnTo>
                    <a:pt x="5935" y="20894"/>
                  </a:lnTo>
                  <a:lnTo>
                    <a:pt x="8343" y="16800"/>
                  </a:lnTo>
                  <a:lnTo>
                    <a:pt x="11087" y="13058"/>
                  </a:lnTo>
                  <a:lnTo>
                    <a:pt x="14111" y="9741"/>
                  </a:lnTo>
                  <a:lnTo>
                    <a:pt x="17358" y="6776"/>
                  </a:lnTo>
                  <a:lnTo>
                    <a:pt x="20998" y="4447"/>
                  </a:lnTo>
                  <a:lnTo>
                    <a:pt x="24750" y="2470"/>
                  </a:lnTo>
                  <a:lnTo>
                    <a:pt x="28726" y="988"/>
                  </a:lnTo>
                  <a:lnTo>
                    <a:pt x="32869" y="211"/>
                  </a:lnTo>
                  <a:lnTo>
                    <a:pt x="371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33"/>
            <p:cNvSpPr txBox="1"/>
            <p:nvPr/>
          </p:nvSpPr>
          <p:spPr>
            <a:xfrm>
              <a:off x="4364960" y="2260496"/>
              <a:ext cx="979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SAMPLE </a:t>
              </a:r>
              <a:endParaRPr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  <a:endParaRPr b="1" i="0" u="none" strike="noStrike" cap="none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3" name="Google Shape;363;p33"/>
            <p:cNvSpPr txBox="1"/>
            <p:nvPr/>
          </p:nvSpPr>
          <p:spPr>
            <a:xfrm flipH="1">
              <a:off x="4364998" y="2733375"/>
              <a:ext cx="13521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text. Insert your desired text here. </a:t>
              </a:r>
              <a:endParaRPr sz="10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4" name="Google Shape;364;p33"/>
            <p:cNvSpPr/>
            <p:nvPr/>
          </p:nvSpPr>
          <p:spPr>
            <a:xfrm>
              <a:off x="5608175" y="3078672"/>
              <a:ext cx="1002600" cy="142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2561" y="0"/>
                  </a:moveTo>
                  <a:lnTo>
                    <a:pt x="80421" y="792"/>
                  </a:lnTo>
                  <a:lnTo>
                    <a:pt x="88000" y="2475"/>
                  </a:lnTo>
                  <a:lnTo>
                    <a:pt x="95017" y="4851"/>
                  </a:lnTo>
                  <a:lnTo>
                    <a:pt x="101333" y="7821"/>
                  </a:lnTo>
                  <a:lnTo>
                    <a:pt x="106947" y="11485"/>
                  </a:lnTo>
                  <a:lnTo>
                    <a:pt x="111719" y="15841"/>
                  </a:lnTo>
                  <a:lnTo>
                    <a:pt x="115508" y="20594"/>
                  </a:lnTo>
                  <a:lnTo>
                    <a:pt x="118175" y="25940"/>
                  </a:lnTo>
                  <a:lnTo>
                    <a:pt x="119859" y="31683"/>
                  </a:lnTo>
                  <a:lnTo>
                    <a:pt x="120000" y="37029"/>
                  </a:lnTo>
                  <a:lnTo>
                    <a:pt x="119157" y="42475"/>
                  </a:lnTo>
                  <a:lnTo>
                    <a:pt x="117052" y="47425"/>
                  </a:lnTo>
                  <a:lnTo>
                    <a:pt x="114105" y="52178"/>
                  </a:lnTo>
                  <a:lnTo>
                    <a:pt x="110315" y="56732"/>
                  </a:lnTo>
                  <a:lnTo>
                    <a:pt x="105543" y="60495"/>
                  </a:lnTo>
                  <a:lnTo>
                    <a:pt x="99929" y="64059"/>
                  </a:lnTo>
                  <a:lnTo>
                    <a:pt x="93614" y="66732"/>
                  </a:lnTo>
                  <a:lnTo>
                    <a:pt x="86877" y="69009"/>
                  </a:lnTo>
                  <a:lnTo>
                    <a:pt x="79298" y="70396"/>
                  </a:lnTo>
                  <a:lnTo>
                    <a:pt x="74666" y="71485"/>
                  </a:lnTo>
                  <a:lnTo>
                    <a:pt x="70315" y="73168"/>
                  </a:lnTo>
                  <a:lnTo>
                    <a:pt x="66947" y="75346"/>
                  </a:lnTo>
                  <a:lnTo>
                    <a:pt x="64000" y="78118"/>
                  </a:lnTo>
                  <a:lnTo>
                    <a:pt x="61894" y="81089"/>
                  </a:lnTo>
                  <a:lnTo>
                    <a:pt x="60771" y="84257"/>
                  </a:lnTo>
                  <a:lnTo>
                    <a:pt x="60631" y="87821"/>
                  </a:lnTo>
                  <a:lnTo>
                    <a:pt x="61473" y="91287"/>
                  </a:lnTo>
                  <a:lnTo>
                    <a:pt x="62456" y="93366"/>
                  </a:lnTo>
                  <a:lnTo>
                    <a:pt x="62877" y="95445"/>
                  </a:lnTo>
                  <a:lnTo>
                    <a:pt x="62877" y="99900"/>
                  </a:lnTo>
                  <a:lnTo>
                    <a:pt x="61754" y="104257"/>
                  </a:lnTo>
                  <a:lnTo>
                    <a:pt x="59508" y="108217"/>
                  </a:lnTo>
                  <a:lnTo>
                    <a:pt x="56140" y="111881"/>
                  </a:lnTo>
                  <a:lnTo>
                    <a:pt x="51789" y="114950"/>
                  </a:lnTo>
                  <a:lnTo>
                    <a:pt x="46877" y="117326"/>
                  </a:lnTo>
                  <a:lnTo>
                    <a:pt x="41122" y="119108"/>
                  </a:lnTo>
                  <a:lnTo>
                    <a:pt x="35087" y="120000"/>
                  </a:lnTo>
                  <a:lnTo>
                    <a:pt x="28771" y="120000"/>
                  </a:lnTo>
                  <a:lnTo>
                    <a:pt x="22596" y="119207"/>
                  </a:lnTo>
                  <a:lnTo>
                    <a:pt x="16982" y="117623"/>
                  </a:lnTo>
                  <a:lnTo>
                    <a:pt x="11789" y="115247"/>
                  </a:lnTo>
                  <a:lnTo>
                    <a:pt x="7438" y="112277"/>
                  </a:lnTo>
                  <a:lnTo>
                    <a:pt x="4070" y="108712"/>
                  </a:lnTo>
                  <a:lnTo>
                    <a:pt x="1543" y="104752"/>
                  </a:lnTo>
                  <a:lnTo>
                    <a:pt x="280" y="100297"/>
                  </a:lnTo>
                  <a:lnTo>
                    <a:pt x="0" y="96237"/>
                  </a:lnTo>
                  <a:lnTo>
                    <a:pt x="982" y="92277"/>
                  </a:lnTo>
                  <a:lnTo>
                    <a:pt x="2807" y="88613"/>
                  </a:lnTo>
                  <a:lnTo>
                    <a:pt x="5473" y="85247"/>
                  </a:lnTo>
                  <a:lnTo>
                    <a:pt x="9122" y="82376"/>
                  </a:lnTo>
                  <a:lnTo>
                    <a:pt x="13192" y="79801"/>
                  </a:lnTo>
                  <a:lnTo>
                    <a:pt x="17824" y="77920"/>
                  </a:lnTo>
                  <a:lnTo>
                    <a:pt x="22175" y="76039"/>
                  </a:lnTo>
                  <a:lnTo>
                    <a:pt x="25543" y="73564"/>
                  </a:lnTo>
                  <a:lnTo>
                    <a:pt x="28070" y="70693"/>
                  </a:lnTo>
                  <a:lnTo>
                    <a:pt x="29894" y="67722"/>
                  </a:lnTo>
                  <a:lnTo>
                    <a:pt x="30736" y="64356"/>
                  </a:lnTo>
                  <a:lnTo>
                    <a:pt x="30596" y="61188"/>
                  </a:lnTo>
                  <a:lnTo>
                    <a:pt x="29473" y="57821"/>
                  </a:lnTo>
                  <a:lnTo>
                    <a:pt x="27368" y="54653"/>
                  </a:lnTo>
                  <a:lnTo>
                    <a:pt x="23719" y="50000"/>
                  </a:lnTo>
                  <a:lnTo>
                    <a:pt x="21333" y="44851"/>
                  </a:lnTo>
                  <a:lnTo>
                    <a:pt x="19929" y="39504"/>
                  </a:lnTo>
                  <a:lnTo>
                    <a:pt x="19649" y="33663"/>
                  </a:lnTo>
                  <a:lnTo>
                    <a:pt x="20631" y="28118"/>
                  </a:lnTo>
                  <a:lnTo>
                    <a:pt x="22877" y="22673"/>
                  </a:lnTo>
                  <a:lnTo>
                    <a:pt x="26245" y="17722"/>
                  </a:lnTo>
                  <a:lnTo>
                    <a:pt x="30736" y="13267"/>
                  </a:lnTo>
                  <a:lnTo>
                    <a:pt x="35929" y="9306"/>
                  </a:lnTo>
                  <a:lnTo>
                    <a:pt x="42105" y="5940"/>
                  </a:lnTo>
                  <a:lnTo>
                    <a:pt x="48842" y="3267"/>
                  </a:lnTo>
                  <a:lnTo>
                    <a:pt x="56280" y="1287"/>
                  </a:lnTo>
                  <a:lnTo>
                    <a:pt x="64421" y="198"/>
                  </a:lnTo>
                  <a:lnTo>
                    <a:pt x="725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33"/>
            <p:cNvSpPr txBox="1"/>
            <p:nvPr/>
          </p:nvSpPr>
          <p:spPr>
            <a:xfrm flipH="1">
              <a:off x="5887588" y="3330130"/>
              <a:ext cx="7071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This is a sample text</a:t>
              </a:r>
              <a:endParaRPr sz="10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6" name="Google Shape;366;p33"/>
            <p:cNvSpPr txBox="1"/>
            <p:nvPr/>
          </p:nvSpPr>
          <p:spPr>
            <a:xfrm flipH="1">
              <a:off x="5573436" y="4073250"/>
              <a:ext cx="593100" cy="36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0" i="0" u="none" strike="noStrike" cap="none">
                  <a:latin typeface="Quattrocento Sans"/>
                  <a:ea typeface="Quattrocento Sans"/>
                  <a:cs typeface="Quattrocento Sans"/>
                  <a:sym typeface="Quattrocento Sans"/>
                </a:rPr>
                <a:t>sample text</a:t>
              </a:r>
              <a:endParaRPr sz="800" b="0" i="0" u="none" strike="noStrike" cap="none"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7" name="Google Shape;367;p33"/>
            <p:cNvSpPr txBox="1"/>
            <p:nvPr/>
          </p:nvSpPr>
          <p:spPr>
            <a:xfrm>
              <a:off x="5887700" y="3149975"/>
              <a:ext cx="593100" cy="23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i="0" u="none" strike="noStrike" cap="none">
                  <a:highlight>
                    <a:srgbClr val="FFCD00"/>
                  </a:highlight>
                  <a:latin typeface="Quattrocento Sans"/>
                  <a:ea typeface="Quattrocento Sans"/>
                  <a:cs typeface="Quattrocento Sans"/>
                  <a:sym typeface="Quattrocento Sans"/>
                </a:rPr>
                <a:t>TEXT</a:t>
              </a:r>
              <a:endParaRPr sz="1200" b="1" i="0" u="none" strike="noStrike" cap="none"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68" name="Google Shape;368;p33"/>
          <p:cNvSpPr txBox="1"/>
          <p:nvPr/>
        </p:nvSpPr>
        <p:spPr>
          <a:xfrm>
            <a:off x="5626525" y="4664250"/>
            <a:ext cx="3219300" cy="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D1D1B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Diagram featured by </a:t>
            </a:r>
            <a:r>
              <a:rPr lang="en" sz="1200" b="1" u="sng">
                <a:solidFill>
                  <a:srgbClr val="1D1D1B"/>
                </a:solidFill>
                <a:highlight>
                  <a:srgbClr val="FFCD00"/>
                </a:highlight>
                <a:latin typeface="Quattrocento Sans"/>
                <a:ea typeface="Quattrocento Sans"/>
                <a:cs typeface="Quattrocento Sans"/>
                <a:sym typeface="Quattrocento Sans"/>
                <a:hlinkClick r:id="rId7"/>
              </a:rPr>
              <a:t>http://slidemodel.com</a:t>
            </a:r>
            <a:endParaRPr sz="1200">
              <a:solidFill>
                <a:srgbClr val="1D1D1B"/>
              </a:solidFill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9" name="Google Shape;369;p3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</a:t>
            </a:r>
            <a:r>
              <a:rPr lang="en">
                <a:highlight>
                  <a:srgbClr val="FFCD00"/>
                </a:highlight>
              </a:rPr>
              <a:t>compare data</a:t>
            </a:r>
            <a:endParaRPr>
              <a:highlight>
                <a:srgbClr val="FFCD00"/>
              </a:highlight>
            </a:endParaRPr>
          </a:p>
        </p:txBody>
      </p:sp>
      <p:graphicFrame>
        <p:nvGraphicFramePr>
          <p:cNvPr id="375" name="Google Shape;375;p34"/>
          <p:cNvGraphicFramePr/>
          <p:nvPr/>
        </p:nvGraphicFramePr>
        <p:xfrm>
          <a:off x="1453300" y="18520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{08885033-0470-4481-B2E9-2E505685DDAF}</a:tableStyleId>
              </a:tblPr>
              <a:tblGrid>
                <a:gridCol w="1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2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A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B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ora"/>
                          <a:ea typeface="Lora"/>
                          <a:cs typeface="Lora"/>
                          <a:sym typeface="Lora"/>
                        </a:rPr>
                        <a:t>C</a:t>
                      </a:r>
                      <a:endParaRPr sz="1100" b="1">
                        <a:latin typeface="Lora"/>
                        <a:ea typeface="Lora"/>
                        <a:cs typeface="Lora"/>
                        <a:sym typeface="Lora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Yellow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7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Blue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30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10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2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Orange</a:t>
                      </a:r>
                      <a:endParaRPr sz="1100"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5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24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Quattrocento Sans"/>
                          <a:ea typeface="Quattrocento Sans"/>
                          <a:cs typeface="Quattrocento Sans"/>
                          <a:sym typeface="Quattrocento Sans"/>
                        </a:rPr>
                        <a:t>16</a:t>
                      </a:r>
                      <a:endParaRPr>
                        <a:latin typeface="Quattrocento Sans"/>
                        <a:ea typeface="Quattrocento Sans"/>
                        <a:cs typeface="Quattrocento Sans"/>
                        <a:sym typeface="Quattrocento San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376" name="Google Shape;376;p34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377" name="Google Shape;377;p3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5"/>
          <p:cNvSpPr/>
          <p:nvPr/>
        </p:nvSpPr>
        <p:spPr>
          <a:xfrm>
            <a:off x="760452" y="382625"/>
            <a:ext cx="7623096" cy="363147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title" idx="4294967295"/>
          </p:nvPr>
        </p:nvSpPr>
        <p:spPr>
          <a:xfrm>
            <a:off x="2632800" y="3767550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CD00"/>
                </a:highlight>
              </a:rPr>
              <a:t>Maps</a:t>
            </a:r>
            <a:endParaRPr>
              <a:highlight>
                <a:srgbClr val="FFCD00"/>
              </a:highlight>
            </a:endParaRPr>
          </a:p>
        </p:txBody>
      </p:sp>
      <p:sp>
        <p:nvSpPr>
          <p:cNvPr id="388" name="Google Shape;388;p35"/>
          <p:cNvSpPr/>
          <p:nvPr/>
        </p:nvSpPr>
        <p:spPr>
          <a:xfrm>
            <a:off x="4469085" y="4390077"/>
            <a:ext cx="205838" cy="27281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952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5"/>
          <p:cNvSpPr/>
          <p:nvPr/>
        </p:nvSpPr>
        <p:spPr>
          <a:xfrm>
            <a:off x="1918825" y="826425"/>
            <a:ext cx="653100" cy="636900"/>
          </a:xfrm>
          <a:prstGeom prst="wedgeEllipseCallout">
            <a:avLst>
              <a:gd name="adj1" fmla="val 824"/>
              <a:gd name="adj2" fmla="val 62163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Quattrocento Sans"/>
                <a:ea typeface="Quattrocento Sans"/>
                <a:cs typeface="Quattrocento Sans"/>
                <a:sym typeface="Quattrocento Sans"/>
              </a:rPr>
              <a:t>our office</a:t>
            </a:r>
            <a:endParaRPr sz="8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90" name="Google Shape;390;p35"/>
          <p:cNvSpPr/>
          <p:nvPr/>
        </p:nvSpPr>
        <p:spPr>
          <a:xfrm>
            <a:off x="1453850" y="15535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5"/>
          <p:cNvSpPr/>
          <p:nvPr/>
        </p:nvSpPr>
        <p:spPr>
          <a:xfrm>
            <a:off x="2879300" y="29402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5"/>
          <p:cNvSpPr/>
          <p:nvPr/>
        </p:nvSpPr>
        <p:spPr>
          <a:xfrm>
            <a:off x="3891175" y="1288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5"/>
          <p:cNvSpPr/>
          <p:nvPr/>
        </p:nvSpPr>
        <p:spPr>
          <a:xfrm>
            <a:off x="1911050" y="20107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"/>
          <p:cNvSpPr/>
          <p:nvPr/>
        </p:nvSpPr>
        <p:spPr>
          <a:xfrm>
            <a:off x="4565950" y="31922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5"/>
          <p:cNvSpPr/>
          <p:nvPr/>
        </p:nvSpPr>
        <p:spPr>
          <a:xfrm>
            <a:off x="6456675" y="1728125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5"/>
          <p:cNvSpPr/>
          <p:nvPr/>
        </p:nvSpPr>
        <p:spPr>
          <a:xfrm>
            <a:off x="7235875" y="3283800"/>
            <a:ext cx="174600" cy="174600"/>
          </a:xfrm>
          <a:prstGeom prst="donut">
            <a:avLst>
              <a:gd name="adj" fmla="val 35568"/>
            </a:avLst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5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highlight>
                  <a:srgbClr val="FFCD00"/>
                </a:highlight>
              </a:rPr>
              <a:t>89,526,124</a:t>
            </a:r>
            <a:endParaRPr sz="9600">
              <a:highlight>
                <a:srgbClr val="FFCD00"/>
              </a:highlight>
            </a:endParaRPr>
          </a:p>
        </p:txBody>
      </p:sp>
      <p:sp>
        <p:nvSpPr>
          <p:cNvPr id="403" name="Google Shape;403;p36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Whoa! That’s a big number, aren’t you proud?</a:t>
            </a:r>
            <a:endParaRPr sz="1800"/>
          </a:p>
        </p:txBody>
      </p:sp>
      <p:grpSp>
        <p:nvGrpSpPr>
          <p:cNvPr id="404" name="Google Shape;404;p36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405" name="Google Shape;405;p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6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6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7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416" name="Google Shape;416;p37"/>
          <p:cNvSpPr txBox="1">
            <a:spLocks noGrp="1"/>
          </p:cNvSpPr>
          <p:nvPr>
            <p:ph type="subTitle" idx="4294967295"/>
          </p:nvPr>
        </p:nvSpPr>
        <p:spPr>
          <a:xfrm>
            <a:off x="685800" y="9541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417" name="Google Shape;417;p37"/>
          <p:cNvSpPr txBox="1">
            <a:spLocks noGrp="1"/>
          </p:cNvSpPr>
          <p:nvPr>
            <p:ph type="ctrTitle" idx="4294967295"/>
          </p:nvPr>
        </p:nvSpPr>
        <p:spPr>
          <a:xfrm>
            <a:off x="685800" y="297210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CD00"/>
                </a:highlight>
              </a:rPr>
              <a:t>100%</a:t>
            </a:r>
            <a:endParaRPr sz="4800">
              <a:highlight>
                <a:srgbClr val="FFCD00"/>
              </a:highlight>
            </a:endParaRPr>
          </a:p>
        </p:txBody>
      </p:sp>
      <p:sp>
        <p:nvSpPr>
          <p:cNvPr id="418" name="Google Shape;418;p37"/>
          <p:cNvSpPr txBox="1">
            <a:spLocks noGrp="1"/>
          </p:cNvSpPr>
          <p:nvPr>
            <p:ph type="subTitle" idx="4294967295"/>
          </p:nvPr>
        </p:nvSpPr>
        <p:spPr>
          <a:xfrm>
            <a:off x="685800" y="358300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419" name="Google Shape;419;p37"/>
          <p:cNvSpPr txBox="1">
            <a:spLocks noGrp="1"/>
          </p:cNvSpPr>
          <p:nvPr>
            <p:ph type="ctrTitle" idx="4294967295"/>
          </p:nvPr>
        </p:nvSpPr>
        <p:spPr>
          <a:xfrm>
            <a:off x="685800" y="1657650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420" name="Google Shape;420;p37"/>
          <p:cNvSpPr txBox="1">
            <a:spLocks noGrp="1"/>
          </p:cNvSpPr>
          <p:nvPr>
            <p:ph type="subTitle" idx="4294967295"/>
          </p:nvPr>
        </p:nvSpPr>
        <p:spPr>
          <a:xfrm>
            <a:off x="685800" y="2268559"/>
            <a:ext cx="77724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grpSp>
        <p:nvGrpSpPr>
          <p:cNvPr id="421" name="Google Shape;421;p37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</p:grpSpPr>
        <p:sp>
          <p:nvSpPr>
            <p:cNvPr id="422" name="Google Shape;422;p37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7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7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7" name="Google Shape;427;p37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>
            <a:spLocks noGrp="1"/>
          </p:cNvSpPr>
          <p:nvPr>
            <p:ph type="title"/>
          </p:nvPr>
        </p:nvSpPr>
        <p:spPr>
          <a:xfrm>
            <a:off x="1381250" y="937125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grpSp>
        <p:nvGrpSpPr>
          <p:cNvPr id="433" name="Google Shape;433;p38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34" name="Google Shape;434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38"/>
          <p:cNvSpPr/>
          <p:nvPr/>
        </p:nvSpPr>
        <p:spPr>
          <a:xfrm>
            <a:off x="1499592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first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39" name="Google Shape;439;p38"/>
          <p:cNvSpPr/>
          <p:nvPr/>
        </p:nvSpPr>
        <p:spPr>
          <a:xfrm>
            <a:off x="6721258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last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40" name="Google Shape;440;p38"/>
          <p:cNvSpPr/>
          <p:nvPr/>
        </p:nvSpPr>
        <p:spPr>
          <a:xfrm>
            <a:off x="4110400" y="2053050"/>
            <a:ext cx="1685100" cy="1685100"/>
          </a:xfrm>
          <a:prstGeom prst="ellipse">
            <a:avLst/>
          </a:prstGeom>
          <a:noFill/>
          <a:ln w="114300" cap="flat" cmpd="sng">
            <a:solidFill>
              <a:srgbClr val="FFCD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ora"/>
                <a:ea typeface="Lora"/>
                <a:cs typeface="Lora"/>
                <a:sym typeface="Lora"/>
              </a:rPr>
              <a:t>second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41" name="Google Shape;441;p38"/>
          <p:cNvCxnSpPr>
            <a:endCxn id="440" idx="2"/>
          </p:cNvCxnSpPr>
          <p:nvPr/>
        </p:nvCxnSpPr>
        <p:spPr>
          <a:xfrm>
            <a:off x="3184600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442" name="Google Shape;442;p38"/>
          <p:cNvCxnSpPr>
            <a:endCxn id="439" idx="2"/>
          </p:cNvCxnSpPr>
          <p:nvPr/>
        </p:nvCxnSpPr>
        <p:spPr>
          <a:xfrm>
            <a:off x="5795458" y="2895600"/>
            <a:ext cx="925800" cy="0"/>
          </a:xfrm>
          <a:prstGeom prst="straightConnector1">
            <a:avLst/>
          </a:prstGeom>
          <a:noFill/>
          <a:ln w="38100" cap="flat" cmpd="sng">
            <a:solidFill>
              <a:srgbClr val="FFCD00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443" name="Google Shape;443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9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449" name="Google Shape;449;p39"/>
          <p:cNvSpPr txBox="1">
            <a:spLocks noGrp="1"/>
          </p:cNvSpPr>
          <p:nvPr>
            <p:ph type="body" idx="1"/>
          </p:nvPr>
        </p:nvSpPr>
        <p:spPr>
          <a:xfrm>
            <a:off x="1381250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50" name="Google Shape;450;p39"/>
          <p:cNvSpPr txBox="1">
            <a:spLocks noGrp="1"/>
          </p:cNvSpPr>
          <p:nvPr>
            <p:ph type="body" idx="2"/>
          </p:nvPr>
        </p:nvSpPr>
        <p:spPr>
          <a:xfrm>
            <a:off x="3834914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51" name="Google Shape;451;p39"/>
          <p:cNvSpPr txBox="1">
            <a:spLocks noGrp="1"/>
          </p:cNvSpPr>
          <p:nvPr>
            <p:ph type="body" idx="3"/>
          </p:nvPr>
        </p:nvSpPr>
        <p:spPr>
          <a:xfrm>
            <a:off x="6288578" y="1638975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52" name="Google Shape;452;p39"/>
          <p:cNvSpPr txBox="1">
            <a:spLocks noGrp="1"/>
          </p:cNvSpPr>
          <p:nvPr>
            <p:ph type="body" idx="1"/>
          </p:nvPr>
        </p:nvSpPr>
        <p:spPr>
          <a:xfrm>
            <a:off x="1381250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Yellow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453" name="Google Shape;453;p39"/>
          <p:cNvSpPr txBox="1">
            <a:spLocks noGrp="1"/>
          </p:cNvSpPr>
          <p:nvPr>
            <p:ph type="body" idx="2"/>
          </p:nvPr>
        </p:nvSpPr>
        <p:spPr>
          <a:xfrm>
            <a:off x="3834914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Blue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454" name="Google Shape;454;p39"/>
          <p:cNvSpPr txBox="1">
            <a:spLocks noGrp="1"/>
          </p:cNvSpPr>
          <p:nvPr>
            <p:ph type="body" idx="3"/>
          </p:nvPr>
        </p:nvSpPr>
        <p:spPr>
          <a:xfrm>
            <a:off x="6288578" y="3237224"/>
            <a:ext cx="23340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>
                <a:highlight>
                  <a:srgbClr val="FFCD00"/>
                </a:highlight>
              </a:rPr>
              <a:t>Red</a:t>
            </a:r>
            <a:endParaRPr sz="1200" b="1">
              <a:highlight>
                <a:srgbClr val="FFCD00"/>
              </a:highlight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455" name="Google Shape;455;p39"/>
          <p:cNvGrpSpPr/>
          <p:nvPr/>
        </p:nvGrpSpPr>
        <p:grpSpPr>
          <a:xfrm>
            <a:off x="916458" y="1019750"/>
            <a:ext cx="214625" cy="214625"/>
            <a:chOff x="2594050" y="1631825"/>
            <a:chExt cx="439625" cy="439625"/>
          </a:xfrm>
        </p:grpSpPr>
        <p:sp>
          <p:nvSpPr>
            <p:cNvPr id="456" name="Google Shape;456;p3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>
              <a:off x="2814912" y="1754062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3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i="1">
                <a:latin typeface="Lora"/>
                <a:ea typeface="Lora"/>
                <a:cs typeface="Lora"/>
                <a:sym typeface="Lora"/>
              </a:rPr>
              <a:t>Eu sou o </a:t>
            </a:r>
            <a:r>
              <a:rPr lang="en" sz="2000" b="1" i="1">
                <a:solidFill>
                  <a:srgbClr val="FFFFFF"/>
                </a:solidFill>
                <a:highlight>
                  <a:srgbClr val="E2463E"/>
                </a:highlight>
                <a:latin typeface="Lora"/>
                <a:ea typeface="Lora"/>
                <a:cs typeface="Lora"/>
                <a:sym typeface="Lora"/>
              </a:rPr>
              <a:t>João Doe</a:t>
            </a:r>
            <a:endParaRPr sz="2000" b="1" i="1">
              <a:solidFill>
                <a:srgbClr val="FFFFFF"/>
              </a:solidFill>
              <a:highlight>
                <a:srgbClr val="E2463E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Tenho 26 anos e sou arquiteto. Nos tempos livres, gosto muito de ver filmes, tendo ultimamente começado a ser difícil manter um registo dos filmes que já vi e aqueles que desejo ver.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Tenho um grupo de amigos com o qual vou numerosas vezes ao cinema e com o qual gosto de discutir filmes, mas acabo por me esquecer regularmente das recomendações que eles me dão e dos filmes que mais gostam.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6" name="Google Shape;106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Olá!</a:t>
            </a:r>
            <a:endParaRPr sz="6000"/>
          </a:p>
        </p:txBody>
      </p:sp>
      <p:cxnSp>
        <p:nvCxnSpPr>
          <p:cNvPr id="108" name="Google Shape;108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25" y="848850"/>
            <a:ext cx="115980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Use Cases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700" y="905700"/>
            <a:ext cx="4120600" cy="3641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Classes</a:t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675" y="1153275"/>
            <a:ext cx="4903474" cy="9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1552DE5B-32AD-4D8B-841A-B972E44CB334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Mockups - Homepage</a:t>
            </a:r>
            <a:endParaRPr dirty="0"/>
          </a:p>
        </p:txBody>
      </p:sp>
      <p:sp>
        <p:nvSpPr>
          <p:cNvPr id="136" name="Google Shape;136;p17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00052 -1.26544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50" y="1157550"/>
            <a:ext cx="4924498" cy="615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22E86C43-870C-49D6-9EBB-CF650544A13C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Mockups - Feed</a:t>
            </a:r>
            <a:endParaRPr dirty="0"/>
          </a:p>
        </p:txBody>
      </p:sp>
      <p:sp>
        <p:nvSpPr>
          <p:cNvPr id="149" name="Google Shape;149;p18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0988E-6 L 0 -0.3864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275" y="1146475"/>
            <a:ext cx="4921450" cy="81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40774F13-8084-4B71-BF45-F6406979AD12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- Movie Search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76234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350" y="1139725"/>
            <a:ext cx="4910650" cy="57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AE8C8CA2-725B-4E8B-8370-62AE6BFA3C83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- Profile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00521 -0.262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804</Words>
  <Application>Microsoft Office PowerPoint</Application>
  <PresentationFormat>Apresentação no Ecrã (16:9)</PresentationFormat>
  <Paragraphs>154</Paragraphs>
  <Slides>28</Slides>
  <Notes>28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28</vt:i4>
      </vt:variant>
    </vt:vector>
  </HeadingPairs>
  <TitlesOfParts>
    <vt:vector size="34" baseType="lpstr">
      <vt:lpstr>Oswald Medium</vt:lpstr>
      <vt:lpstr>Arial</vt:lpstr>
      <vt:lpstr>Calibri</vt:lpstr>
      <vt:lpstr>Lora</vt:lpstr>
      <vt:lpstr>Quattrocento Sans</vt:lpstr>
      <vt:lpstr>Viola template</vt:lpstr>
      <vt:lpstr>MOVIEVERSE</vt:lpstr>
      <vt:lpstr>Sobre</vt:lpstr>
      <vt:lpstr>Olá!</vt:lpstr>
      <vt:lpstr>Diagrama de Use Cases</vt:lpstr>
      <vt:lpstr>Diagrama de Classes</vt:lpstr>
      <vt:lpstr>Mockups - Homepage</vt:lpstr>
      <vt:lpstr>Mockups - Feed</vt:lpstr>
      <vt:lpstr>Mockups - Movie Search</vt:lpstr>
      <vt:lpstr>Mockups - Profile</vt:lpstr>
      <vt:lpstr>Mockups - Movie Details</vt:lpstr>
      <vt:lpstr>Mockups - Actor Details</vt:lpstr>
      <vt:lpstr>Obrigada!</vt:lpstr>
      <vt:lpstr>Transition headline</vt:lpstr>
      <vt:lpstr>Apresentação do PowerPoint</vt:lpstr>
      <vt:lpstr>This is a slide title</vt:lpstr>
      <vt:lpstr>Big concept</vt:lpstr>
      <vt:lpstr>You can also split your content</vt:lpstr>
      <vt:lpstr>In two or three columns</vt:lpstr>
      <vt:lpstr>Apresentação do PowerPoint</vt:lpstr>
      <vt:lpstr>Want big impact? Use big image.</vt:lpstr>
      <vt:lpstr>Use charts to explain your ideas</vt:lpstr>
      <vt:lpstr>Or use diagrams to explain complex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MOVIEVERSE</dc:title>
  <cp:lastModifiedBy>Nuno</cp:lastModifiedBy>
  <cp:revision>2</cp:revision>
  <dcterms:modified xsi:type="dcterms:W3CDTF">2019-03-21T16:07:42Z</dcterms:modified>
</cp:coreProperties>
</file>